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64" r:id="rId4"/>
    <p:sldId id="267" r:id="rId5"/>
    <p:sldId id="268" r:id="rId6"/>
    <p:sldId id="275" r:id="rId7"/>
    <p:sldId id="269" r:id="rId8"/>
    <p:sldId id="271" r:id="rId9"/>
    <p:sldId id="270" r:id="rId10"/>
    <p:sldId id="272" r:id="rId11"/>
    <p:sldId id="273" r:id="rId12"/>
    <p:sldId id="274" r:id="rId13"/>
    <p:sldId id="276" r:id="rId14"/>
    <p:sldId id="277" r:id="rId15"/>
    <p:sldId id="263" r:id="rId16"/>
  </p:sldIdLst>
  <p:sldSz cx="9906000" cy="6858000" type="A4"/>
  <p:notesSz cx="6794500" cy="9931400"/>
  <p:defaultTextStyle>
    <a:defPPr>
      <a:defRPr lang="en-US"/>
    </a:defPPr>
    <a:lvl1pPr marL="0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94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190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284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379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474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568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664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758" algn="l" defTabSz="91419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D6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115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EABE1-E2CA-41F4-86AC-8A822BC865CA}" type="datetimeFigureOut">
              <a:rPr lang="en-GB" smtClean="0"/>
              <a:pPr/>
              <a:t>21/07/2017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8E480-72CF-4AC1-A880-EEE8EE7749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792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E0C4D-16C0-4E54-9819-CA7AFAB56F5F}" type="datetimeFigureOut">
              <a:rPr lang="en-GB" smtClean="0"/>
              <a:pPr/>
              <a:t>21/07/2017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DA269-307A-468D-BE11-4F7CD13740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5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4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0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4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9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74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8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64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58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43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742800" y="1724025"/>
            <a:ext cx="8420400" cy="637425"/>
          </a:xfrm>
          <a:prstGeom prst="rect">
            <a:avLst/>
          </a:prstGeom>
          <a:noFill/>
        </p:spPr>
        <p:txBody>
          <a:bodyPr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732905" y="2457449"/>
            <a:ext cx="8429095" cy="49530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Barrister name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32905" y="3736766"/>
            <a:ext cx="8429095" cy="49530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04" y="3095819"/>
            <a:ext cx="8429096" cy="49530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“Brick Court Chambers” can be typed here</a:t>
            </a:r>
          </a:p>
        </p:txBody>
      </p:sp>
    </p:spTree>
    <p:extLst>
      <p:ext uri="{BB962C8B-B14F-4D97-AF65-F5344CB8AC3E}">
        <p14:creationId xmlns:p14="http://schemas.microsoft.com/office/powerpoint/2010/main" val="4469429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slide">
    <p:bg>
      <p:bgPr>
        <a:solidFill>
          <a:srgbClr val="143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742800" y="2694039"/>
            <a:ext cx="8420400" cy="637425"/>
          </a:xfrm>
          <a:prstGeom prst="rect">
            <a:avLst/>
          </a:prstGeom>
          <a:noFill/>
        </p:spPr>
        <p:txBody>
          <a:bodyPr/>
          <a:lstStyle>
            <a:lvl1pPr algn="ctr">
              <a:defRPr sz="4000" baseline="0">
                <a:solidFill>
                  <a:srgbClr val="F2F2F2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GB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</p:spTree>
    <p:extLst>
      <p:ext uri="{BB962C8B-B14F-4D97-AF65-F5344CB8AC3E}">
        <p14:creationId xmlns:p14="http://schemas.microsoft.com/office/powerpoint/2010/main" val="1206650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32905" y="381600"/>
            <a:ext cx="8668271" cy="860400"/>
          </a:xfrm>
          <a:prstGeom prst="rect">
            <a:avLst/>
          </a:prstGeom>
        </p:spPr>
        <p:txBody>
          <a:bodyPr wrap="none" anchor="b"/>
          <a:lstStyle>
            <a:lvl1pPr>
              <a:lnSpc>
                <a:spcPct val="150000"/>
              </a:lnSpc>
              <a:defRPr sz="3600" baseline="0">
                <a:solidFill>
                  <a:srgbClr val="143D62"/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2906" y="1483200"/>
            <a:ext cx="8668270" cy="3917475"/>
          </a:xfrm>
          <a:prstGeom prst="rect">
            <a:avLst/>
          </a:prstGeom>
        </p:spPr>
        <p:txBody>
          <a:bodyPr lIns="68400" tIns="36000" rIns="68400" bIns="36000"/>
          <a:lstStyle>
            <a:lvl1pPr marL="228599" indent="-228599" algn="just">
              <a:lnSpc>
                <a:spcPct val="150000"/>
              </a:lnSpc>
              <a:buClr>
                <a:srgbClr val="143D62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143D62"/>
                </a:solidFill>
              </a:defRPr>
            </a:lvl1pPr>
          </a:lstStyle>
          <a:p>
            <a:pPr lvl="0"/>
            <a:r>
              <a:rPr lang="en-US" dirty="0" smtClean="0"/>
              <a:t>Click to edit Bullet point list</a:t>
            </a:r>
          </a:p>
        </p:txBody>
      </p:sp>
    </p:spTree>
    <p:extLst>
      <p:ext uri="{BB962C8B-B14F-4D97-AF65-F5344CB8AC3E}">
        <p14:creationId xmlns:p14="http://schemas.microsoft.com/office/powerpoint/2010/main" val="59246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32905" y="381600"/>
            <a:ext cx="8668271" cy="860400"/>
          </a:xfrm>
          <a:prstGeom prst="rect">
            <a:avLst/>
          </a:prstGeom>
        </p:spPr>
        <p:txBody>
          <a:bodyPr wrap="none" anchor="b"/>
          <a:lstStyle>
            <a:lvl1pPr>
              <a:lnSpc>
                <a:spcPct val="150000"/>
              </a:lnSpc>
              <a:defRPr sz="3600" baseline="0">
                <a:solidFill>
                  <a:srgbClr val="143D62"/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2906" y="1483200"/>
            <a:ext cx="8668270" cy="3917475"/>
          </a:xfrm>
          <a:prstGeom prst="rect">
            <a:avLst/>
          </a:prstGeom>
        </p:spPr>
        <p:txBody>
          <a:bodyPr lIns="68400" tIns="36000" rIns="68400" bIns="36000"/>
          <a:lstStyle>
            <a:lvl1pPr marL="0" indent="0" algn="just">
              <a:lnSpc>
                <a:spcPct val="150000"/>
              </a:lnSpc>
              <a:buClr>
                <a:srgbClr val="143D62"/>
              </a:buClr>
              <a:buFont typeface="Wingdings" panose="05000000000000000000" pitchFamily="2" charset="2"/>
              <a:buNone/>
              <a:defRPr sz="2000" baseline="0">
                <a:solidFill>
                  <a:srgbClr val="143D62"/>
                </a:solidFill>
              </a:defRPr>
            </a:lvl1pPr>
          </a:lstStyle>
          <a:p>
            <a:pPr lvl="0"/>
            <a:r>
              <a:rPr lang="en-US" dirty="0" smtClean="0"/>
              <a:t>Click to edit Text box</a:t>
            </a:r>
          </a:p>
        </p:txBody>
      </p:sp>
    </p:spTree>
    <p:extLst>
      <p:ext uri="{BB962C8B-B14F-4D97-AF65-F5344CB8AC3E}">
        <p14:creationId xmlns:p14="http://schemas.microsoft.com/office/powerpoint/2010/main" val="189189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text box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32905" y="381600"/>
            <a:ext cx="8668271" cy="860400"/>
          </a:xfrm>
          <a:prstGeom prst="rect">
            <a:avLst/>
          </a:prstGeom>
        </p:spPr>
        <p:txBody>
          <a:bodyPr wrap="none" anchor="b"/>
          <a:lstStyle>
            <a:lvl1pPr>
              <a:lnSpc>
                <a:spcPct val="150000"/>
              </a:lnSpc>
              <a:defRPr sz="3600" baseline="0">
                <a:solidFill>
                  <a:srgbClr val="143D62"/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32904" y="2340863"/>
            <a:ext cx="8668271" cy="30598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143D6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733425" y="1438275"/>
            <a:ext cx="8667750" cy="679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000">
                <a:solidFill>
                  <a:srgbClr val="143D62"/>
                </a:solidFill>
              </a:defRPr>
            </a:lvl1pPr>
            <a:lvl2pPr marL="457197" indent="0" algn="l">
              <a:buFontTx/>
              <a:buNone/>
              <a:defRPr/>
            </a:lvl2pPr>
          </a:lstStyle>
          <a:p>
            <a:pPr lvl="0"/>
            <a:r>
              <a:rPr lang="en-GB" dirty="0" smtClean="0"/>
              <a:t>Click to edit text box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998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32905" y="381600"/>
            <a:ext cx="8668271" cy="860400"/>
          </a:xfrm>
          <a:prstGeom prst="rect">
            <a:avLst/>
          </a:prstGeom>
        </p:spPr>
        <p:txBody>
          <a:bodyPr wrap="none" anchor="b"/>
          <a:lstStyle>
            <a:lvl1pPr>
              <a:lnSpc>
                <a:spcPct val="150000"/>
              </a:lnSpc>
              <a:defRPr sz="3600" baseline="0">
                <a:solidFill>
                  <a:srgbClr val="143D62"/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endParaRPr lang="en-GB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32905" y="1483200"/>
            <a:ext cx="4143895" cy="3917475"/>
          </a:xfrm>
          <a:prstGeom prst="rect">
            <a:avLst/>
          </a:prstGeom>
        </p:spPr>
        <p:txBody>
          <a:bodyPr lIns="68400" tIns="36000" rIns="68400" bIns="36000"/>
          <a:lstStyle>
            <a:lvl1pPr marL="0" indent="0" algn="just">
              <a:lnSpc>
                <a:spcPct val="150000"/>
              </a:lnSpc>
              <a:buClr>
                <a:srgbClr val="143D62"/>
              </a:buClr>
              <a:buFont typeface="Wingdings" panose="05000000000000000000" pitchFamily="2" charset="2"/>
              <a:buNone/>
              <a:defRPr sz="2000" baseline="0">
                <a:solidFill>
                  <a:srgbClr val="143D62"/>
                </a:solidFill>
              </a:defRPr>
            </a:lvl1pPr>
          </a:lstStyle>
          <a:p>
            <a:pPr lvl="0"/>
            <a:r>
              <a:rPr lang="en-US" dirty="0" smtClean="0"/>
              <a:t>Click to edit Text box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257281" y="1483200"/>
            <a:ext cx="4143895" cy="3917475"/>
          </a:xfrm>
          <a:prstGeom prst="rect">
            <a:avLst/>
          </a:prstGeom>
        </p:spPr>
        <p:txBody>
          <a:bodyPr lIns="68400" tIns="36000" rIns="68400" bIns="36000"/>
          <a:lstStyle>
            <a:lvl1pPr marL="0" indent="0" algn="just">
              <a:lnSpc>
                <a:spcPct val="150000"/>
              </a:lnSpc>
              <a:buClr>
                <a:srgbClr val="143D62"/>
              </a:buClr>
              <a:buFont typeface="Wingdings" panose="05000000000000000000" pitchFamily="2" charset="2"/>
              <a:buNone/>
              <a:defRPr sz="2000" baseline="0">
                <a:solidFill>
                  <a:srgbClr val="143D62"/>
                </a:solidFill>
              </a:defRPr>
            </a:lvl1pPr>
          </a:lstStyle>
          <a:p>
            <a:pPr lvl="0"/>
            <a:r>
              <a:rPr lang="en-US" dirty="0" smtClean="0"/>
              <a:t>Click to edit Text box</a:t>
            </a:r>
          </a:p>
        </p:txBody>
      </p:sp>
    </p:spTree>
    <p:extLst>
      <p:ext uri="{BB962C8B-B14F-4D97-AF65-F5344CB8AC3E}">
        <p14:creationId xmlns:p14="http://schemas.microsoft.com/office/powerpoint/2010/main" val="309133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</p:spTree>
    <p:extLst>
      <p:ext uri="{BB962C8B-B14F-4D97-AF65-F5344CB8AC3E}">
        <p14:creationId xmlns:p14="http://schemas.microsoft.com/office/powerpoint/2010/main" val="1294561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143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32905" y="3184031"/>
            <a:ext cx="8415857" cy="361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Barrister name</a:t>
            </a:r>
            <a:endParaRPr lang="en-GB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732905" y="2309446"/>
            <a:ext cx="8415857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Thank you message can be typed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87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>
            <a:spLocks noChangeAspect="1"/>
          </p:cNvSpPr>
          <p:nvPr userDrawn="1"/>
        </p:nvSpPr>
        <p:spPr>
          <a:xfrm>
            <a:off x="0" y="5814000"/>
            <a:ext cx="9905999" cy="1044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rtlCol="0" anchor="ctr"/>
          <a:lstStyle/>
          <a:p>
            <a:pPr algn="ctr"/>
            <a:r>
              <a:rPr lang="en-GB" sz="1350" dirty="0" smtClean="0"/>
              <a:t>                       </a:t>
            </a:r>
            <a:endParaRPr lang="en-GB" sz="1350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022167" y="6091242"/>
            <a:ext cx="1384300" cy="561975"/>
            <a:chOff x="5718175" y="6094413"/>
            <a:chExt cx="1384300" cy="561975"/>
          </a:xfrm>
        </p:grpSpPr>
        <p:sp>
          <p:nvSpPr>
            <p:cNvPr id="14" name="Freeform 39"/>
            <p:cNvSpPr>
              <a:spLocks noEditPoints="1"/>
            </p:cNvSpPr>
            <p:nvPr/>
          </p:nvSpPr>
          <p:spPr bwMode="auto">
            <a:xfrm>
              <a:off x="5718175" y="6099175"/>
              <a:ext cx="114300" cy="144463"/>
            </a:xfrm>
            <a:custGeom>
              <a:avLst/>
              <a:gdLst>
                <a:gd name="T0" fmla="*/ 74 w 216"/>
                <a:gd name="T1" fmla="*/ 219 h 271"/>
                <a:gd name="T2" fmla="*/ 79 w 216"/>
                <a:gd name="T3" fmla="*/ 244 h 271"/>
                <a:gd name="T4" fmla="*/ 96 w 216"/>
                <a:gd name="T5" fmla="*/ 254 h 271"/>
                <a:gd name="T6" fmla="*/ 124 w 216"/>
                <a:gd name="T7" fmla="*/ 254 h 271"/>
                <a:gd name="T8" fmla="*/ 149 w 216"/>
                <a:gd name="T9" fmla="*/ 245 h 271"/>
                <a:gd name="T10" fmla="*/ 167 w 216"/>
                <a:gd name="T11" fmla="*/ 226 h 271"/>
                <a:gd name="T12" fmla="*/ 174 w 216"/>
                <a:gd name="T13" fmla="*/ 195 h 271"/>
                <a:gd name="T14" fmla="*/ 167 w 216"/>
                <a:gd name="T15" fmla="*/ 164 h 271"/>
                <a:gd name="T16" fmla="*/ 147 w 216"/>
                <a:gd name="T17" fmla="*/ 145 h 271"/>
                <a:gd name="T18" fmla="*/ 114 w 216"/>
                <a:gd name="T19" fmla="*/ 136 h 271"/>
                <a:gd name="T20" fmla="*/ 74 w 216"/>
                <a:gd name="T21" fmla="*/ 135 h 271"/>
                <a:gd name="T22" fmla="*/ 93 w 216"/>
                <a:gd name="T23" fmla="*/ 16 h 271"/>
                <a:gd name="T24" fmla="*/ 80 w 216"/>
                <a:gd name="T25" fmla="*/ 19 h 271"/>
                <a:gd name="T26" fmla="*/ 75 w 216"/>
                <a:gd name="T27" fmla="*/ 30 h 271"/>
                <a:gd name="T28" fmla="*/ 74 w 216"/>
                <a:gd name="T29" fmla="*/ 120 h 271"/>
                <a:gd name="T30" fmla="*/ 115 w 216"/>
                <a:gd name="T31" fmla="*/ 117 h 271"/>
                <a:gd name="T32" fmla="*/ 144 w 216"/>
                <a:gd name="T33" fmla="*/ 106 h 271"/>
                <a:gd name="T34" fmla="*/ 157 w 216"/>
                <a:gd name="T35" fmla="*/ 83 h 271"/>
                <a:gd name="T36" fmla="*/ 158 w 216"/>
                <a:gd name="T37" fmla="*/ 54 h 271"/>
                <a:gd name="T38" fmla="*/ 147 w 216"/>
                <a:gd name="T39" fmla="*/ 31 h 271"/>
                <a:gd name="T40" fmla="*/ 122 w 216"/>
                <a:gd name="T41" fmla="*/ 17 h 271"/>
                <a:gd name="T42" fmla="*/ 2 w 216"/>
                <a:gd name="T43" fmla="*/ 0 h 271"/>
                <a:gd name="T44" fmla="*/ 133 w 216"/>
                <a:gd name="T45" fmla="*/ 1 h 271"/>
                <a:gd name="T46" fmla="*/ 164 w 216"/>
                <a:gd name="T47" fmla="*/ 8 h 271"/>
                <a:gd name="T48" fmla="*/ 184 w 216"/>
                <a:gd name="T49" fmla="*/ 23 h 271"/>
                <a:gd name="T50" fmla="*/ 197 w 216"/>
                <a:gd name="T51" fmla="*/ 48 h 271"/>
                <a:gd name="T52" fmla="*/ 197 w 216"/>
                <a:gd name="T53" fmla="*/ 77 h 271"/>
                <a:gd name="T54" fmla="*/ 183 w 216"/>
                <a:gd name="T55" fmla="*/ 100 h 271"/>
                <a:gd name="T56" fmla="*/ 164 w 216"/>
                <a:gd name="T57" fmla="*/ 115 h 271"/>
                <a:gd name="T58" fmla="*/ 144 w 216"/>
                <a:gd name="T59" fmla="*/ 124 h 271"/>
                <a:gd name="T60" fmla="*/ 161 w 216"/>
                <a:gd name="T61" fmla="*/ 128 h 271"/>
                <a:gd name="T62" fmla="*/ 189 w 216"/>
                <a:gd name="T63" fmla="*/ 140 h 271"/>
                <a:gd name="T64" fmla="*/ 210 w 216"/>
                <a:gd name="T65" fmla="*/ 161 h 271"/>
                <a:gd name="T66" fmla="*/ 216 w 216"/>
                <a:gd name="T67" fmla="*/ 192 h 271"/>
                <a:gd name="T68" fmla="*/ 206 w 216"/>
                <a:gd name="T69" fmla="*/ 228 h 271"/>
                <a:gd name="T70" fmla="*/ 177 w 216"/>
                <a:gd name="T71" fmla="*/ 254 h 271"/>
                <a:gd name="T72" fmla="*/ 124 w 216"/>
                <a:gd name="T73" fmla="*/ 270 h 271"/>
                <a:gd name="T74" fmla="*/ 0 w 216"/>
                <a:gd name="T75" fmla="*/ 271 h 271"/>
                <a:gd name="T76" fmla="*/ 17 w 216"/>
                <a:gd name="T77" fmla="*/ 255 h 271"/>
                <a:gd name="T78" fmla="*/ 35 w 216"/>
                <a:gd name="T79" fmla="*/ 246 h 271"/>
                <a:gd name="T80" fmla="*/ 39 w 216"/>
                <a:gd name="T81" fmla="*/ 219 h 271"/>
                <a:gd name="T82" fmla="*/ 38 w 216"/>
                <a:gd name="T83" fmla="*/ 36 h 271"/>
                <a:gd name="T84" fmla="*/ 30 w 216"/>
                <a:gd name="T85" fmla="*/ 18 h 271"/>
                <a:gd name="T86" fmla="*/ 2 w 216"/>
                <a:gd name="T87" fmla="*/ 14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6" h="271">
                  <a:moveTo>
                    <a:pt x="74" y="135"/>
                  </a:moveTo>
                  <a:lnTo>
                    <a:pt x="74" y="219"/>
                  </a:lnTo>
                  <a:lnTo>
                    <a:pt x="75" y="234"/>
                  </a:lnTo>
                  <a:lnTo>
                    <a:pt x="79" y="244"/>
                  </a:lnTo>
                  <a:lnTo>
                    <a:pt x="85" y="251"/>
                  </a:lnTo>
                  <a:lnTo>
                    <a:pt x="96" y="254"/>
                  </a:lnTo>
                  <a:lnTo>
                    <a:pt x="109" y="255"/>
                  </a:lnTo>
                  <a:lnTo>
                    <a:pt x="124" y="254"/>
                  </a:lnTo>
                  <a:lnTo>
                    <a:pt x="137" y="251"/>
                  </a:lnTo>
                  <a:lnTo>
                    <a:pt x="149" y="245"/>
                  </a:lnTo>
                  <a:lnTo>
                    <a:pt x="159" y="237"/>
                  </a:lnTo>
                  <a:lnTo>
                    <a:pt x="167" y="226"/>
                  </a:lnTo>
                  <a:lnTo>
                    <a:pt x="173" y="212"/>
                  </a:lnTo>
                  <a:lnTo>
                    <a:pt x="174" y="195"/>
                  </a:lnTo>
                  <a:lnTo>
                    <a:pt x="173" y="178"/>
                  </a:lnTo>
                  <a:lnTo>
                    <a:pt x="167" y="164"/>
                  </a:lnTo>
                  <a:lnTo>
                    <a:pt x="158" y="154"/>
                  </a:lnTo>
                  <a:lnTo>
                    <a:pt x="147" y="145"/>
                  </a:lnTo>
                  <a:lnTo>
                    <a:pt x="132" y="139"/>
                  </a:lnTo>
                  <a:lnTo>
                    <a:pt x="114" y="136"/>
                  </a:lnTo>
                  <a:lnTo>
                    <a:pt x="95" y="135"/>
                  </a:lnTo>
                  <a:lnTo>
                    <a:pt x="74" y="135"/>
                  </a:lnTo>
                  <a:close/>
                  <a:moveTo>
                    <a:pt x="104" y="15"/>
                  </a:moveTo>
                  <a:lnTo>
                    <a:pt x="93" y="16"/>
                  </a:lnTo>
                  <a:lnTo>
                    <a:pt x="85" y="17"/>
                  </a:lnTo>
                  <a:lnTo>
                    <a:pt x="80" y="19"/>
                  </a:lnTo>
                  <a:lnTo>
                    <a:pt x="76" y="23"/>
                  </a:lnTo>
                  <a:lnTo>
                    <a:pt x="75" y="30"/>
                  </a:lnTo>
                  <a:lnTo>
                    <a:pt x="74" y="40"/>
                  </a:lnTo>
                  <a:lnTo>
                    <a:pt x="74" y="120"/>
                  </a:lnTo>
                  <a:lnTo>
                    <a:pt x="95" y="120"/>
                  </a:lnTo>
                  <a:lnTo>
                    <a:pt x="115" y="117"/>
                  </a:lnTo>
                  <a:lnTo>
                    <a:pt x="131" y="113"/>
                  </a:lnTo>
                  <a:lnTo>
                    <a:pt x="144" y="106"/>
                  </a:lnTo>
                  <a:lnTo>
                    <a:pt x="153" y="96"/>
                  </a:lnTo>
                  <a:lnTo>
                    <a:pt x="157" y="83"/>
                  </a:lnTo>
                  <a:lnTo>
                    <a:pt x="159" y="67"/>
                  </a:lnTo>
                  <a:lnTo>
                    <a:pt x="158" y="54"/>
                  </a:lnTo>
                  <a:lnTo>
                    <a:pt x="154" y="41"/>
                  </a:lnTo>
                  <a:lnTo>
                    <a:pt x="147" y="31"/>
                  </a:lnTo>
                  <a:lnTo>
                    <a:pt x="136" y="22"/>
                  </a:lnTo>
                  <a:lnTo>
                    <a:pt x="122" y="17"/>
                  </a:lnTo>
                  <a:lnTo>
                    <a:pt x="104" y="15"/>
                  </a:lnTo>
                  <a:close/>
                  <a:moveTo>
                    <a:pt x="2" y="0"/>
                  </a:moveTo>
                  <a:lnTo>
                    <a:pt x="113" y="0"/>
                  </a:lnTo>
                  <a:lnTo>
                    <a:pt x="133" y="1"/>
                  </a:lnTo>
                  <a:lnTo>
                    <a:pt x="150" y="3"/>
                  </a:lnTo>
                  <a:lnTo>
                    <a:pt x="164" y="8"/>
                  </a:lnTo>
                  <a:lnTo>
                    <a:pt x="175" y="14"/>
                  </a:lnTo>
                  <a:lnTo>
                    <a:pt x="184" y="23"/>
                  </a:lnTo>
                  <a:lnTo>
                    <a:pt x="192" y="34"/>
                  </a:lnTo>
                  <a:lnTo>
                    <a:pt x="197" y="48"/>
                  </a:lnTo>
                  <a:lnTo>
                    <a:pt x="198" y="62"/>
                  </a:lnTo>
                  <a:lnTo>
                    <a:pt x="197" y="77"/>
                  </a:lnTo>
                  <a:lnTo>
                    <a:pt x="191" y="90"/>
                  </a:lnTo>
                  <a:lnTo>
                    <a:pt x="183" y="100"/>
                  </a:lnTo>
                  <a:lnTo>
                    <a:pt x="174" y="109"/>
                  </a:lnTo>
                  <a:lnTo>
                    <a:pt x="164" y="115"/>
                  </a:lnTo>
                  <a:lnTo>
                    <a:pt x="154" y="121"/>
                  </a:lnTo>
                  <a:lnTo>
                    <a:pt x="144" y="124"/>
                  </a:lnTo>
                  <a:lnTo>
                    <a:pt x="144" y="124"/>
                  </a:lnTo>
                  <a:lnTo>
                    <a:pt x="161" y="128"/>
                  </a:lnTo>
                  <a:lnTo>
                    <a:pt x="177" y="133"/>
                  </a:lnTo>
                  <a:lnTo>
                    <a:pt x="189" y="140"/>
                  </a:lnTo>
                  <a:lnTo>
                    <a:pt x="200" y="149"/>
                  </a:lnTo>
                  <a:lnTo>
                    <a:pt x="210" y="161"/>
                  </a:lnTo>
                  <a:lnTo>
                    <a:pt x="214" y="174"/>
                  </a:lnTo>
                  <a:lnTo>
                    <a:pt x="216" y="192"/>
                  </a:lnTo>
                  <a:lnTo>
                    <a:pt x="214" y="211"/>
                  </a:lnTo>
                  <a:lnTo>
                    <a:pt x="206" y="228"/>
                  </a:lnTo>
                  <a:lnTo>
                    <a:pt x="192" y="243"/>
                  </a:lnTo>
                  <a:lnTo>
                    <a:pt x="177" y="254"/>
                  </a:lnTo>
                  <a:lnTo>
                    <a:pt x="153" y="264"/>
                  </a:lnTo>
                  <a:lnTo>
                    <a:pt x="124" y="270"/>
                  </a:lnTo>
                  <a:lnTo>
                    <a:pt x="93" y="271"/>
                  </a:lnTo>
                  <a:lnTo>
                    <a:pt x="0" y="271"/>
                  </a:lnTo>
                  <a:lnTo>
                    <a:pt x="0" y="258"/>
                  </a:lnTo>
                  <a:lnTo>
                    <a:pt x="17" y="255"/>
                  </a:lnTo>
                  <a:lnTo>
                    <a:pt x="29" y="253"/>
                  </a:lnTo>
                  <a:lnTo>
                    <a:pt x="35" y="246"/>
                  </a:lnTo>
                  <a:lnTo>
                    <a:pt x="38" y="235"/>
                  </a:lnTo>
                  <a:lnTo>
                    <a:pt x="39" y="219"/>
                  </a:lnTo>
                  <a:lnTo>
                    <a:pt x="39" y="52"/>
                  </a:lnTo>
                  <a:lnTo>
                    <a:pt x="38" y="36"/>
                  </a:lnTo>
                  <a:lnTo>
                    <a:pt x="35" y="25"/>
                  </a:lnTo>
                  <a:lnTo>
                    <a:pt x="30" y="18"/>
                  </a:lnTo>
                  <a:lnTo>
                    <a:pt x="19" y="16"/>
                  </a:lnTo>
                  <a:lnTo>
                    <a:pt x="2" y="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 noEditPoints="1"/>
            </p:cNvSpPr>
            <p:nvPr/>
          </p:nvSpPr>
          <p:spPr bwMode="auto">
            <a:xfrm>
              <a:off x="5840413" y="6099175"/>
              <a:ext cx="131763" cy="146050"/>
            </a:xfrm>
            <a:custGeom>
              <a:avLst/>
              <a:gdLst>
                <a:gd name="T0" fmla="*/ 90 w 251"/>
                <a:gd name="T1" fmla="*/ 16 h 275"/>
                <a:gd name="T2" fmla="*/ 79 w 251"/>
                <a:gd name="T3" fmla="*/ 20 h 275"/>
                <a:gd name="T4" fmla="*/ 74 w 251"/>
                <a:gd name="T5" fmla="*/ 30 h 275"/>
                <a:gd name="T6" fmla="*/ 74 w 251"/>
                <a:gd name="T7" fmla="*/ 138 h 275"/>
                <a:gd name="T8" fmla="*/ 113 w 251"/>
                <a:gd name="T9" fmla="*/ 137 h 275"/>
                <a:gd name="T10" fmla="*/ 140 w 251"/>
                <a:gd name="T11" fmla="*/ 127 h 275"/>
                <a:gd name="T12" fmla="*/ 161 w 251"/>
                <a:gd name="T13" fmla="*/ 96 h 275"/>
                <a:gd name="T14" fmla="*/ 161 w 251"/>
                <a:gd name="T15" fmla="*/ 58 h 275"/>
                <a:gd name="T16" fmla="*/ 148 w 251"/>
                <a:gd name="T17" fmla="*/ 34 h 275"/>
                <a:gd name="T18" fmla="*/ 126 w 251"/>
                <a:gd name="T19" fmla="*/ 20 h 275"/>
                <a:gd name="T20" fmla="*/ 101 w 251"/>
                <a:gd name="T21" fmla="*/ 16 h 275"/>
                <a:gd name="T22" fmla="*/ 107 w 251"/>
                <a:gd name="T23" fmla="*/ 0 h 275"/>
                <a:gd name="T24" fmla="*/ 146 w 251"/>
                <a:gd name="T25" fmla="*/ 3 h 275"/>
                <a:gd name="T26" fmla="*/ 174 w 251"/>
                <a:gd name="T27" fmla="*/ 15 h 275"/>
                <a:gd name="T28" fmla="*/ 195 w 251"/>
                <a:gd name="T29" fmla="*/ 36 h 275"/>
                <a:gd name="T30" fmla="*/ 203 w 251"/>
                <a:gd name="T31" fmla="*/ 70 h 275"/>
                <a:gd name="T32" fmla="*/ 192 w 251"/>
                <a:gd name="T33" fmla="*/ 106 h 275"/>
                <a:gd name="T34" fmla="*/ 166 w 251"/>
                <a:gd name="T35" fmla="*/ 131 h 275"/>
                <a:gd name="T36" fmla="*/ 156 w 251"/>
                <a:gd name="T37" fmla="*/ 153 h 275"/>
                <a:gd name="T38" fmla="*/ 177 w 251"/>
                <a:gd name="T39" fmla="*/ 185 h 275"/>
                <a:gd name="T40" fmla="*/ 197 w 251"/>
                <a:gd name="T41" fmla="*/ 215 h 275"/>
                <a:gd name="T42" fmla="*/ 212 w 251"/>
                <a:gd name="T43" fmla="*/ 235 h 275"/>
                <a:gd name="T44" fmla="*/ 230 w 251"/>
                <a:gd name="T45" fmla="*/ 253 h 275"/>
                <a:gd name="T46" fmla="*/ 251 w 251"/>
                <a:gd name="T47" fmla="*/ 262 h 275"/>
                <a:gd name="T48" fmla="*/ 240 w 251"/>
                <a:gd name="T49" fmla="*/ 275 h 275"/>
                <a:gd name="T50" fmla="*/ 212 w 251"/>
                <a:gd name="T51" fmla="*/ 271 h 275"/>
                <a:gd name="T52" fmla="*/ 180 w 251"/>
                <a:gd name="T53" fmla="*/ 254 h 275"/>
                <a:gd name="T54" fmla="*/ 152 w 251"/>
                <a:gd name="T55" fmla="*/ 214 h 275"/>
                <a:gd name="T56" fmla="*/ 124 w 251"/>
                <a:gd name="T57" fmla="*/ 170 h 275"/>
                <a:gd name="T58" fmla="*/ 112 w 251"/>
                <a:gd name="T59" fmla="*/ 157 h 275"/>
                <a:gd name="T60" fmla="*/ 88 w 251"/>
                <a:gd name="T61" fmla="*/ 154 h 275"/>
                <a:gd name="T62" fmla="*/ 74 w 251"/>
                <a:gd name="T63" fmla="*/ 218 h 275"/>
                <a:gd name="T64" fmla="*/ 78 w 251"/>
                <a:gd name="T65" fmla="*/ 246 h 275"/>
                <a:gd name="T66" fmla="*/ 95 w 251"/>
                <a:gd name="T67" fmla="*/ 255 h 275"/>
                <a:gd name="T68" fmla="*/ 112 w 251"/>
                <a:gd name="T69" fmla="*/ 271 h 275"/>
                <a:gd name="T70" fmla="*/ 0 w 251"/>
                <a:gd name="T71" fmla="*/ 258 h 275"/>
                <a:gd name="T72" fmla="*/ 29 w 251"/>
                <a:gd name="T73" fmla="*/ 253 h 275"/>
                <a:gd name="T74" fmla="*/ 38 w 251"/>
                <a:gd name="T75" fmla="*/ 235 h 275"/>
                <a:gd name="T76" fmla="*/ 39 w 251"/>
                <a:gd name="T77" fmla="*/ 54 h 275"/>
                <a:gd name="T78" fmla="*/ 35 w 251"/>
                <a:gd name="T79" fmla="*/ 25 h 275"/>
                <a:gd name="T80" fmla="*/ 18 w 251"/>
                <a:gd name="T81" fmla="*/ 16 h 275"/>
                <a:gd name="T82" fmla="*/ 2 w 251"/>
                <a:gd name="T83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1" h="275">
                  <a:moveTo>
                    <a:pt x="101" y="16"/>
                  </a:moveTo>
                  <a:lnTo>
                    <a:pt x="90" y="16"/>
                  </a:lnTo>
                  <a:lnTo>
                    <a:pt x="83" y="18"/>
                  </a:lnTo>
                  <a:lnTo>
                    <a:pt x="79" y="20"/>
                  </a:lnTo>
                  <a:lnTo>
                    <a:pt x="76" y="24"/>
                  </a:lnTo>
                  <a:lnTo>
                    <a:pt x="74" y="30"/>
                  </a:lnTo>
                  <a:lnTo>
                    <a:pt x="74" y="39"/>
                  </a:lnTo>
                  <a:lnTo>
                    <a:pt x="74" y="138"/>
                  </a:lnTo>
                  <a:lnTo>
                    <a:pt x="95" y="138"/>
                  </a:lnTo>
                  <a:lnTo>
                    <a:pt x="113" y="137"/>
                  </a:lnTo>
                  <a:lnTo>
                    <a:pt x="128" y="133"/>
                  </a:lnTo>
                  <a:lnTo>
                    <a:pt x="140" y="127"/>
                  </a:lnTo>
                  <a:lnTo>
                    <a:pt x="153" y="113"/>
                  </a:lnTo>
                  <a:lnTo>
                    <a:pt x="161" y="96"/>
                  </a:lnTo>
                  <a:lnTo>
                    <a:pt x="163" y="76"/>
                  </a:lnTo>
                  <a:lnTo>
                    <a:pt x="161" y="58"/>
                  </a:lnTo>
                  <a:lnTo>
                    <a:pt x="156" y="44"/>
                  </a:lnTo>
                  <a:lnTo>
                    <a:pt x="148" y="34"/>
                  </a:lnTo>
                  <a:lnTo>
                    <a:pt x="139" y="25"/>
                  </a:lnTo>
                  <a:lnTo>
                    <a:pt x="126" y="20"/>
                  </a:lnTo>
                  <a:lnTo>
                    <a:pt x="114" y="17"/>
                  </a:lnTo>
                  <a:lnTo>
                    <a:pt x="101" y="16"/>
                  </a:lnTo>
                  <a:close/>
                  <a:moveTo>
                    <a:pt x="2" y="0"/>
                  </a:moveTo>
                  <a:lnTo>
                    <a:pt x="107" y="0"/>
                  </a:lnTo>
                  <a:lnTo>
                    <a:pt x="129" y="1"/>
                  </a:lnTo>
                  <a:lnTo>
                    <a:pt x="146" y="3"/>
                  </a:lnTo>
                  <a:lnTo>
                    <a:pt x="161" y="8"/>
                  </a:lnTo>
                  <a:lnTo>
                    <a:pt x="174" y="15"/>
                  </a:lnTo>
                  <a:lnTo>
                    <a:pt x="186" y="24"/>
                  </a:lnTo>
                  <a:lnTo>
                    <a:pt x="195" y="36"/>
                  </a:lnTo>
                  <a:lnTo>
                    <a:pt x="200" y="51"/>
                  </a:lnTo>
                  <a:lnTo>
                    <a:pt x="203" y="70"/>
                  </a:lnTo>
                  <a:lnTo>
                    <a:pt x="199" y="89"/>
                  </a:lnTo>
                  <a:lnTo>
                    <a:pt x="192" y="106"/>
                  </a:lnTo>
                  <a:lnTo>
                    <a:pt x="181" y="120"/>
                  </a:lnTo>
                  <a:lnTo>
                    <a:pt x="166" y="131"/>
                  </a:lnTo>
                  <a:lnTo>
                    <a:pt x="149" y="140"/>
                  </a:lnTo>
                  <a:lnTo>
                    <a:pt x="156" y="153"/>
                  </a:lnTo>
                  <a:lnTo>
                    <a:pt x="166" y="169"/>
                  </a:lnTo>
                  <a:lnTo>
                    <a:pt x="177" y="185"/>
                  </a:lnTo>
                  <a:lnTo>
                    <a:pt x="187" y="201"/>
                  </a:lnTo>
                  <a:lnTo>
                    <a:pt x="197" y="215"/>
                  </a:lnTo>
                  <a:lnTo>
                    <a:pt x="205" y="227"/>
                  </a:lnTo>
                  <a:lnTo>
                    <a:pt x="212" y="235"/>
                  </a:lnTo>
                  <a:lnTo>
                    <a:pt x="220" y="244"/>
                  </a:lnTo>
                  <a:lnTo>
                    <a:pt x="230" y="253"/>
                  </a:lnTo>
                  <a:lnTo>
                    <a:pt x="240" y="259"/>
                  </a:lnTo>
                  <a:lnTo>
                    <a:pt x="251" y="262"/>
                  </a:lnTo>
                  <a:lnTo>
                    <a:pt x="248" y="275"/>
                  </a:lnTo>
                  <a:lnTo>
                    <a:pt x="240" y="275"/>
                  </a:lnTo>
                  <a:lnTo>
                    <a:pt x="232" y="275"/>
                  </a:lnTo>
                  <a:lnTo>
                    <a:pt x="212" y="271"/>
                  </a:lnTo>
                  <a:lnTo>
                    <a:pt x="195" y="266"/>
                  </a:lnTo>
                  <a:lnTo>
                    <a:pt x="180" y="254"/>
                  </a:lnTo>
                  <a:lnTo>
                    <a:pt x="165" y="236"/>
                  </a:lnTo>
                  <a:lnTo>
                    <a:pt x="152" y="214"/>
                  </a:lnTo>
                  <a:lnTo>
                    <a:pt x="137" y="192"/>
                  </a:lnTo>
                  <a:lnTo>
                    <a:pt x="124" y="170"/>
                  </a:lnTo>
                  <a:lnTo>
                    <a:pt x="119" y="163"/>
                  </a:lnTo>
                  <a:lnTo>
                    <a:pt x="112" y="157"/>
                  </a:lnTo>
                  <a:lnTo>
                    <a:pt x="101" y="155"/>
                  </a:lnTo>
                  <a:lnTo>
                    <a:pt x="88" y="154"/>
                  </a:lnTo>
                  <a:lnTo>
                    <a:pt x="74" y="154"/>
                  </a:lnTo>
                  <a:lnTo>
                    <a:pt x="74" y="218"/>
                  </a:lnTo>
                  <a:lnTo>
                    <a:pt x="75" y="235"/>
                  </a:lnTo>
                  <a:lnTo>
                    <a:pt x="78" y="246"/>
                  </a:lnTo>
                  <a:lnTo>
                    <a:pt x="83" y="253"/>
                  </a:lnTo>
                  <a:lnTo>
                    <a:pt x="95" y="255"/>
                  </a:lnTo>
                  <a:lnTo>
                    <a:pt x="112" y="258"/>
                  </a:lnTo>
                  <a:lnTo>
                    <a:pt x="112" y="271"/>
                  </a:lnTo>
                  <a:lnTo>
                    <a:pt x="0" y="271"/>
                  </a:lnTo>
                  <a:lnTo>
                    <a:pt x="0" y="258"/>
                  </a:lnTo>
                  <a:lnTo>
                    <a:pt x="17" y="255"/>
                  </a:lnTo>
                  <a:lnTo>
                    <a:pt x="29" y="253"/>
                  </a:lnTo>
                  <a:lnTo>
                    <a:pt x="35" y="246"/>
                  </a:lnTo>
                  <a:lnTo>
                    <a:pt x="38" y="235"/>
                  </a:lnTo>
                  <a:lnTo>
                    <a:pt x="39" y="218"/>
                  </a:lnTo>
                  <a:lnTo>
                    <a:pt x="39" y="54"/>
                  </a:lnTo>
                  <a:lnTo>
                    <a:pt x="38" y="35"/>
                  </a:lnTo>
                  <a:lnTo>
                    <a:pt x="35" y="25"/>
                  </a:lnTo>
                  <a:lnTo>
                    <a:pt x="29" y="18"/>
                  </a:lnTo>
                  <a:lnTo>
                    <a:pt x="18" y="16"/>
                  </a:lnTo>
                  <a:lnTo>
                    <a:pt x="2" y="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1"/>
            <p:cNvSpPr>
              <a:spLocks/>
            </p:cNvSpPr>
            <p:nvPr/>
          </p:nvSpPr>
          <p:spPr bwMode="auto">
            <a:xfrm>
              <a:off x="5981700" y="6099175"/>
              <a:ext cx="58738" cy="144463"/>
            </a:xfrm>
            <a:custGeom>
              <a:avLst/>
              <a:gdLst>
                <a:gd name="T0" fmla="*/ 0 w 111"/>
                <a:gd name="T1" fmla="*/ 0 h 271"/>
                <a:gd name="T2" fmla="*/ 111 w 111"/>
                <a:gd name="T3" fmla="*/ 0 h 271"/>
                <a:gd name="T4" fmla="*/ 111 w 111"/>
                <a:gd name="T5" fmla="*/ 14 h 271"/>
                <a:gd name="T6" fmla="*/ 94 w 111"/>
                <a:gd name="T7" fmla="*/ 16 h 271"/>
                <a:gd name="T8" fmla="*/ 84 w 111"/>
                <a:gd name="T9" fmla="*/ 19 h 271"/>
                <a:gd name="T10" fmla="*/ 77 w 111"/>
                <a:gd name="T11" fmla="*/ 25 h 271"/>
                <a:gd name="T12" fmla="*/ 75 w 111"/>
                <a:gd name="T13" fmla="*/ 36 h 271"/>
                <a:gd name="T14" fmla="*/ 74 w 111"/>
                <a:gd name="T15" fmla="*/ 54 h 271"/>
                <a:gd name="T16" fmla="*/ 74 w 111"/>
                <a:gd name="T17" fmla="*/ 218 h 271"/>
                <a:gd name="T18" fmla="*/ 75 w 111"/>
                <a:gd name="T19" fmla="*/ 236 h 271"/>
                <a:gd name="T20" fmla="*/ 77 w 111"/>
                <a:gd name="T21" fmla="*/ 246 h 271"/>
                <a:gd name="T22" fmla="*/ 84 w 111"/>
                <a:gd name="T23" fmla="*/ 253 h 271"/>
                <a:gd name="T24" fmla="*/ 94 w 111"/>
                <a:gd name="T25" fmla="*/ 257 h 271"/>
                <a:gd name="T26" fmla="*/ 111 w 111"/>
                <a:gd name="T27" fmla="*/ 258 h 271"/>
                <a:gd name="T28" fmla="*/ 111 w 111"/>
                <a:gd name="T29" fmla="*/ 271 h 271"/>
                <a:gd name="T30" fmla="*/ 0 w 111"/>
                <a:gd name="T31" fmla="*/ 271 h 271"/>
                <a:gd name="T32" fmla="*/ 0 w 111"/>
                <a:gd name="T33" fmla="*/ 258 h 271"/>
                <a:gd name="T34" fmla="*/ 17 w 111"/>
                <a:gd name="T35" fmla="*/ 255 h 271"/>
                <a:gd name="T36" fmla="*/ 28 w 111"/>
                <a:gd name="T37" fmla="*/ 253 h 271"/>
                <a:gd name="T38" fmla="*/ 34 w 111"/>
                <a:gd name="T39" fmla="*/ 246 h 271"/>
                <a:gd name="T40" fmla="*/ 37 w 111"/>
                <a:gd name="T41" fmla="*/ 235 h 271"/>
                <a:gd name="T42" fmla="*/ 37 w 111"/>
                <a:gd name="T43" fmla="*/ 218 h 271"/>
                <a:gd name="T44" fmla="*/ 37 w 111"/>
                <a:gd name="T45" fmla="*/ 54 h 271"/>
                <a:gd name="T46" fmla="*/ 37 w 111"/>
                <a:gd name="T47" fmla="*/ 36 h 271"/>
                <a:gd name="T48" fmla="*/ 34 w 111"/>
                <a:gd name="T49" fmla="*/ 25 h 271"/>
                <a:gd name="T50" fmla="*/ 28 w 111"/>
                <a:gd name="T51" fmla="*/ 19 h 271"/>
                <a:gd name="T52" fmla="*/ 17 w 111"/>
                <a:gd name="T53" fmla="*/ 16 h 271"/>
                <a:gd name="T54" fmla="*/ 0 w 111"/>
                <a:gd name="T55" fmla="*/ 14 h 271"/>
                <a:gd name="T56" fmla="*/ 0 w 111"/>
                <a:gd name="T57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1" h="271">
                  <a:moveTo>
                    <a:pt x="0" y="0"/>
                  </a:moveTo>
                  <a:lnTo>
                    <a:pt x="111" y="0"/>
                  </a:lnTo>
                  <a:lnTo>
                    <a:pt x="111" y="14"/>
                  </a:lnTo>
                  <a:lnTo>
                    <a:pt x="94" y="16"/>
                  </a:lnTo>
                  <a:lnTo>
                    <a:pt x="84" y="19"/>
                  </a:lnTo>
                  <a:lnTo>
                    <a:pt x="77" y="25"/>
                  </a:lnTo>
                  <a:lnTo>
                    <a:pt x="75" y="36"/>
                  </a:lnTo>
                  <a:lnTo>
                    <a:pt x="74" y="54"/>
                  </a:lnTo>
                  <a:lnTo>
                    <a:pt x="74" y="218"/>
                  </a:lnTo>
                  <a:lnTo>
                    <a:pt x="75" y="236"/>
                  </a:lnTo>
                  <a:lnTo>
                    <a:pt x="77" y="246"/>
                  </a:lnTo>
                  <a:lnTo>
                    <a:pt x="84" y="253"/>
                  </a:lnTo>
                  <a:lnTo>
                    <a:pt x="94" y="257"/>
                  </a:lnTo>
                  <a:lnTo>
                    <a:pt x="111" y="258"/>
                  </a:lnTo>
                  <a:lnTo>
                    <a:pt x="111" y="271"/>
                  </a:lnTo>
                  <a:lnTo>
                    <a:pt x="0" y="271"/>
                  </a:lnTo>
                  <a:lnTo>
                    <a:pt x="0" y="258"/>
                  </a:lnTo>
                  <a:lnTo>
                    <a:pt x="17" y="255"/>
                  </a:lnTo>
                  <a:lnTo>
                    <a:pt x="28" y="253"/>
                  </a:lnTo>
                  <a:lnTo>
                    <a:pt x="34" y="246"/>
                  </a:lnTo>
                  <a:lnTo>
                    <a:pt x="37" y="235"/>
                  </a:lnTo>
                  <a:lnTo>
                    <a:pt x="37" y="218"/>
                  </a:lnTo>
                  <a:lnTo>
                    <a:pt x="37" y="54"/>
                  </a:lnTo>
                  <a:lnTo>
                    <a:pt x="37" y="36"/>
                  </a:lnTo>
                  <a:lnTo>
                    <a:pt x="34" y="25"/>
                  </a:lnTo>
                  <a:lnTo>
                    <a:pt x="28" y="19"/>
                  </a:lnTo>
                  <a:lnTo>
                    <a:pt x="17" y="16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2"/>
            <p:cNvSpPr>
              <a:spLocks/>
            </p:cNvSpPr>
            <p:nvPr/>
          </p:nvSpPr>
          <p:spPr bwMode="auto">
            <a:xfrm>
              <a:off x="6056313" y="6096000"/>
              <a:ext cx="131763" cy="150813"/>
            </a:xfrm>
            <a:custGeom>
              <a:avLst/>
              <a:gdLst>
                <a:gd name="T0" fmla="*/ 186 w 251"/>
                <a:gd name="T1" fmla="*/ 1 h 284"/>
                <a:gd name="T2" fmla="*/ 224 w 251"/>
                <a:gd name="T3" fmla="*/ 8 h 284"/>
                <a:gd name="T4" fmla="*/ 239 w 251"/>
                <a:gd name="T5" fmla="*/ 33 h 284"/>
                <a:gd name="T6" fmla="*/ 244 w 251"/>
                <a:gd name="T7" fmla="*/ 76 h 284"/>
                <a:gd name="T8" fmla="*/ 224 w 251"/>
                <a:gd name="T9" fmla="*/ 60 h 284"/>
                <a:gd name="T10" fmla="*/ 202 w 251"/>
                <a:gd name="T11" fmla="*/ 31 h 284"/>
                <a:gd name="T12" fmla="*/ 170 w 251"/>
                <a:gd name="T13" fmla="*/ 19 h 284"/>
                <a:gd name="T14" fmla="*/ 125 w 251"/>
                <a:gd name="T15" fmla="*/ 20 h 284"/>
                <a:gd name="T16" fmla="*/ 85 w 251"/>
                <a:gd name="T17" fmla="*/ 38 h 284"/>
                <a:gd name="T18" fmla="*/ 59 w 251"/>
                <a:gd name="T19" fmla="*/ 72 h 284"/>
                <a:gd name="T20" fmla="*/ 45 w 251"/>
                <a:gd name="T21" fmla="*/ 114 h 284"/>
                <a:gd name="T22" fmla="*/ 46 w 251"/>
                <a:gd name="T23" fmla="*/ 169 h 284"/>
                <a:gd name="T24" fmla="*/ 67 w 251"/>
                <a:gd name="T25" fmla="*/ 220 h 284"/>
                <a:gd name="T26" fmla="*/ 103 w 251"/>
                <a:gd name="T27" fmla="*/ 255 h 284"/>
                <a:gd name="T28" fmla="*/ 152 w 251"/>
                <a:gd name="T29" fmla="*/ 267 h 284"/>
                <a:gd name="T30" fmla="*/ 189 w 251"/>
                <a:gd name="T31" fmla="*/ 259 h 284"/>
                <a:gd name="T32" fmla="*/ 215 w 251"/>
                <a:gd name="T33" fmla="*/ 237 h 284"/>
                <a:gd name="T34" fmla="*/ 237 w 251"/>
                <a:gd name="T35" fmla="*/ 202 h 284"/>
                <a:gd name="T36" fmla="*/ 247 w 251"/>
                <a:gd name="T37" fmla="*/ 224 h 284"/>
                <a:gd name="T38" fmla="*/ 234 w 251"/>
                <a:gd name="T39" fmla="*/ 259 h 284"/>
                <a:gd name="T40" fmla="*/ 218 w 251"/>
                <a:gd name="T41" fmla="*/ 275 h 284"/>
                <a:gd name="T42" fmla="*/ 186 w 251"/>
                <a:gd name="T43" fmla="*/ 281 h 284"/>
                <a:gd name="T44" fmla="*/ 150 w 251"/>
                <a:gd name="T45" fmla="*/ 284 h 284"/>
                <a:gd name="T46" fmla="*/ 94 w 251"/>
                <a:gd name="T47" fmla="*/ 275 h 284"/>
                <a:gd name="T48" fmla="*/ 52 w 251"/>
                <a:gd name="T49" fmla="*/ 255 h 284"/>
                <a:gd name="T50" fmla="*/ 22 w 251"/>
                <a:gd name="T51" fmla="*/ 223 h 284"/>
                <a:gd name="T52" fmla="*/ 5 w 251"/>
                <a:gd name="T53" fmla="*/ 185 h 284"/>
                <a:gd name="T54" fmla="*/ 0 w 251"/>
                <a:gd name="T55" fmla="*/ 146 h 284"/>
                <a:gd name="T56" fmla="*/ 9 w 251"/>
                <a:gd name="T57" fmla="*/ 91 h 284"/>
                <a:gd name="T58" fmla="*/ 36 w 251"/>
                <a:gd name="T59" fmla="*/ 49 h 284"/>
                <a:gd name="T60" fmla="*/ 78 w 251"/>
                <a:gd name="T61" fmla="*/ 19 h 284"/>
                <a:gd name="T62" fmla="*/ 132 w 251"/>
                <a:gd name="T63" fmla="*/ 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1" h="284">
                  <a:moveTo>
                    <a:pt x="161" y="0"/>
                  </a:moveTo>
                  <a:lnTo>
                    <a:pt x="186" y="1"/>
                  </a:lnTo>
                  <a:lnTo>
                    <a:pt x="207" y="5"/>
                  </a:lnTo>
                  <a:lnTo>
                    <a:pt x="224" y="8"/>
                  </a:lnTo>
                  <a:lnTo>
                    <a:pt x="235" y="12"/>
                  </a:lnTo>
                  <a:lnTo>
                    <a:pt x="239" y="33"/>
                  </a:lnTo>
                  <a:lnTo>
                    <a:pt x="242" y="54"/>
                  </a:lnTo>
                  <a:lnTo>
                    <a:pt x="244" y="76"/>
                  </a:lnTo>
                  <a:lnTo>
                    <a:pt x="231" y="79"/>
                  </a:lnTo>
                  <a:lnTo>
                    <a:pt x="224" y="60"/>
                  </a:lnTo>
                  <a:lnTo>
                    <a:pt x="215" y="44"/>
                  </a:lnTo>
                  <a:lnTo>
                    <a:pt x="202" y="31"/>
                  </a:lnTo>
                  <a:lnTo>
                    <a:pt x="189" y="23"/>
                  </a:lnTo>
                  <a:lnTo>
                    <a:pt x="170" y="19"/>
                  </a:lnTo>
                  <a:lnTo>
                    <a:pt x="150" y="16"/>
                  </a:lnTo>
                  <a:lnTo>
                    <a:pt x="125" y="20"/>
                  </a:lnTo>
                  <a:lnTo>
                    <a:pt x="104" y="26"/>
                  </a:lnTo>
                  <a:lnTo>
                    <a:pt x="85" y="38"/>
                  </a:lnTo>
                  <a:lnTo>
                    <a:pt x="70" y="54"/>
                  </a:lnTo>
                  <a:lnTo>
                    <a:pt x="59" y="72"/>
                  </a:lnTo>
                  <a:lnTo>
                    <a:pt x="50" y="91"/>
                  </a:lnTo>
                  <a:lnTo>
                    <a:pt x="45" y="114"/>
                  </a:lnTo>
                  <a:lnTo>
                    <a:pt x="43" y="137"/>
                  </a:lnTo>
                  <a:lnTo>
                    <a:pt x="46" y="169"/>
                  </a:lnTo>
                  <a:lnTo>
                    <a:pt x="54" y="196"/>
                  </a:lnTo>
                  <a:lnTo>
                    <a:pt x="67" y="220"/>
                  </a:lnTo>
                  <a:lnTo>
                    <a:pt x="84" y="240"/>
                  </a:lnTo>
                  <a:lnTo>
                    <a:pt x="103" y="255"/>
                  </a:lnTo>
                  <a:lnTo>
                    <a:pt x="127" y="264"/>
                  </a:lnTo>
                  <a:lnTo>
                    <a:pt x="152" y="267"/>
                  </a:lnTo>
                  <a:lnTo>
                    <a:pt x="171" y="265"/>
                  </a:lnTo>
                  <a:lnTo>
                    <a:pt x="189" y="259"/>
                  </a:lnTo>
                  <a:lnTo>
                    <a:pt x="202" y="250"/>
                  </a:lnTo>
                  <a:lnTo>
                    <a:pt x="215" y="237"/>
                  </a:lnTo>
                  <a:lnTo>
                    <a:pt x="226" y="221"/>
                  </a:lnTo>
                  <a:lnTo>
                    <a:pt x="237" y="202"/>
                  </a:lnTo>
                  <a:lnTo>
                    <a:pt x="251" y="208"/>
                  </a:lnTo>
                  <a:lnTo>
                    <a:pt x="247" y="224"/>
                  </a:lnTo>
                  <a:lnTo>
                    <a:pt x="240" y="242"/>
                  </a:lnTo>
                  <a:lnTo>
                    <a:pt x="234" y="259"/>
                  </a:lnTo>
                  <a:lnTo>
                    <a:pt x="227" y="273"/>
                  </a:lnTo>
                  <a:lnTo>
                    <a:pt x="218" y="275"/>
                  </a:lnTo>
                  <a:lnTo>
                    <a:pt x="203" y="277"/>
                  </a:lnTo>
                  <a:lnTo>
                    <a:pt x="186" y="281"/>
                  </a:lnTo>
                  <a:lnTo>
                    <a:pt x="168" y="283"/>
                  </a:lnTo>
                  <a:lnTo>
                    <a:pt x="150" y="284"/>
                  </a:lnTo>
                  <a:lnTo>
                    <a:pt x="120" y="282"/>
                  </a:lnTo>
                  <a:lnTo>
                    <a:pt x="94" y="275"/>
                  </a:lnTo>
                  <a:lnTo>
                    <a:pt x="71" y="266"/>
                  </a:lnTo>
                  <a:lnTo>
                    <a:pt x="52" y="255"/>
                  </a:lnTo>
                  <a:lnTo>
                    <a:pt x="36" y="240"/>
                  </a:lnTo>
                  <a:lnTo>
                    <a:pt x="22" y="223"/>
                  </a:lnTo>
                  <a:lnTo>
                    <a:pt x="12" y="204"/>
                  </a:lnTo>
                  <a:lnTo>
                    <a:pt x="5" y="185"/>
                  </a:lnTo>
                  <a:lnTo>
                    <a:pt x="1" y="166"/>
                  </a:lnTo>
                  <a:lnTo>
                    <a:pt x="0" y="146"/>
                  </a:lnTo>
                  <a:lnTo>
                    <a:pt x="2" y="118"/>
                  </a:lnTo>
                  <a:lnTo>
                    <a:pt x="9" y="91"/>
                  </a:lnTo>
                  <a:lnTo>
                    <a:pt x="21" y="69"/>
                  </a:lnTo>
                  <a:lnTo>
                    <a:pt x="36" y="49"/>
                  </a:lnTo>
                  <a:lnTo>
                    <a:pt x="55" y="32"/>
                  </a:lnTo>
                  <a:lnTo>
                    <a:pt x="78" y="19"/>
                  </a:lnTo>
                  <a:lnTo>
                    <a:pt x="103" y="8"/>
                  </a:lnTo>
                  <a:lnTo>
                    <a:pt x="132" y="3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3"/>
            <p:cNvSpPr>
              <a:spLocks/>
            </p:cNvSpPr>
            <p:nvPr/>
          </p:nvSpPr>
          <p:spPr bwMode="auto">
            <a:xfrm>
              <a:off x="6202363" y="6099175"/>
              <a:ext cx="139700" cy="144463"/>
            </a:xfrm>
            <a:custGeom>
              <a:avLst/>
              <a:gdLst>
                <a:gd name="T0" fmla="*/ 111 w 264"/>
                <a:gd name="T1" fmla="*/ 0 h 271"/>
                <a:gd name="T2" fmla="*/ 94 w 264"/>
                <a:gd name="T3" fmla="*/ 16 h 271"/>
                <a:gd name="T4" fmla="*/ 77 w 264"/>
                <a:gd name="T5" fmla="*/ 26 h 271"/>
                <a:gd name="T6" fmla="*/ 73 w 264"/>
                <a:gd name="T7" fmla="*/ 56 h 271"/>
                <a:gd name="T8" fmla="*/ 82 w 264"/>
                <a:gd name="T9" fmla="*/ 123 h 271"/>
                <a:gd name="T10" fmla="*/ 104 w 264"/>
                <a:gd name="T11" fmla="*/ 107 h 271"/>
                <a:gd name="T12" fmla="*/ 151 w 264"/>
                <a:gd name="T13" fmla="*/ 59 h 271"/>
                <a:gd name="T14" fmla="*/ 178 w 264"/>
                <a:gd name="T15" fmla="*/ 26 h 271"/>
                <a:gd name="T16" fmla="*/ 176 w 264"/>
                <a:gd name="T17" fmla="*/ 17 h 271"/>
                <a:gd name="T18" fmla="*/ 155 w 264"/>
                <a:gd name="T19" fmla="*/ 14 h 271"/>
                <a:gd name="T20" fmla="*/ 259 w 264"/>
                <a:gd name="T21" fmla="*/ 0 h 271"/>
                <a:gd name="T22" fmla="*/ 242 w 264"/>
                <a:gd name="T23" fmla="*/ 16 h 271"/>
                <a:gd name="T24" fmla="*/ 215 w 264"/>
                <a:gd name="T25" fmla="*/ 25 h 271"/>
                <a:gd name="T26" fmla="*/ 189 w 264"/>
                <a:gd name="T27" fmla="*/ 44 h 271"/>
                <a:gd name="T28" fmla="*/ 165 w 264"/>
                <a:gd name="T29" fmla="*/ 68 h 271"/>
                <a:gd name="T30" fmla="*/ 133 w 264"/>
                <a:gd name="T31" fmla="*/ 99 h 271"/>
                <a:gd name="T32" fmla="*/ 133 w 264"/>
                <a:gd name="T33" fmla="*/ 137 h 271"/>
                <a:gd name="T34" fmla="*/ 170 w 264"/>
                <a:gd name="T35" fmla="*/ 179 h 271"/>
                <a:gd name="T36" fmla="*/ 202 w 264"/>
                <a:gd name="T37" fmla="*/ 215 h 271"/>
                <a:gd name="T38" fmla="*/ 226 w 264"/>
                <a:gd name="T39" fmla="*/ 241 h 271"/>
                <a:gd name="T40" fmla="*/ 245 w 264"/>
                <a:gd name="T41" fmla="*/ 253 h 271"/>
                <a:gd name="T42" fmla="*/ 264 w 264"/>
                <a:gd name="T43" fmla="*/ 258 h 271"/>
                <a:gd name="T44" fmla="*/ 200 w 264"/>
                <a:gd name="T45" fmla="*/ 271 h 271"/>
                <a:gd name="T46" fmla="*/ 135 w 264"/>
                <a:gd name="T47" fmla="*/ 194 h 271"/>
                <a:gd name="T48" fmla="*/ 90 w 264"/>
                <a:gd name="T49" fmla="*/ 144 h 271"/>
                <a:gd name="T50" fmla="*/ 79 w 264"/>
                <a:gd name="T51" fmla="*/ 138 h 271"/>
                <a:gd name="T52" fmla="*/ 73 w 264"/>
                <a:gd name="T53" fmla="*/ 217 h 271"/>
                <a:gd name="T54" fmla="*/ 77 w 264"/>
                <a:gd name="T55" fmla="*/ 246 h 271"/>
                <a:gd name="T56" fmla="*/ 95 w 264"/>
                <a:gd name="T57" fmla="*/ 255 h 271"/>
                <a:gd name="T58" fmla="*/ 113 w 264"/>
                <a:gd name="T59" fmla="*/ 271 h 271"/>
                <a:gd name="T60" fmla="*/ 1 w 264"/>
                <a:gd name="T61" fmla="*/ 258 h 271"/>
                <a:gd name="T62" fmla="*/ 29 w 264"/>
                <a:gd name="T63" fmla="*/ 252 h 271"/>
                <a:gd name="T64" fmla="*/ 37 w 264"/>
                <a:gd name="T65" fmla="*/ 235 h 271"/>
                <a:gd name="T66" fmla="*/ 38 w 264"/>
                <a:gd name="T67" fmla="*/ 56 h 271"/>
                <a:gd name="T68" fmla="*/ 34 w 264"/>
                <a:gd name="T69" fmla="*/ 26 h 271"/>
                <a:gd name="T70" fmla="*/ 17 w 264"/>
                <a:gd name="T71" fmla="*/ 16 h 271"/>
                <a:gd name="T72" fmla="*/ 0 w 264"/>
                <a:gd name="T7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4" h="271">
                  <a:moveTo>
                    <a:pt x="0" y="0"/>
                  </a:moveTo>
                  <a:lnTo>
                    <a:pt x="111" y="0"/>
                  </a:lnTo>
                  <a:lnTo>
                    <a:pt x="111" y="14"/>
                  </a:lnTo>
                  <a:lnTo>
                    <a:pt x="94" y="16"/>
                  </a:lnTo>
                  <a:lnTo>
                    <a:pt x="83" y="19"/>
                  </a:lnTo>
                  <a:lnTo>
                    <a:pt x="77" y="26"/>
                  </a:lnTo>
                  <a:lnTo>
                    <a:pt x="74" y="38"/>
                  </a:lnTo>
                  <a:lnTo>
                    <a:pt x="73" y="56"/>
                  </a:lnTo>
                  <a:lnTo>
                    <a:pt x="73" y="127"/>
                  </a:lnTo>
                  <a:lnTo>
                    <a:pt x="82" y="123"/>
                  </a:lnTo>
                  <a:lnTo>
                    <a:pt x="93" y="116"/>
                  </a:lnTo>
                  <a:lnTo>
                    <a:pt x="104" y="107"/>
                  </a:lnTo>
                  <a:lnTo>
                    <a:pt x="128" y="84"/>
                  </a:lnTo>
                  <a:lnTo>
                    <a:pt x="151" y="59"/>
                  </a:lnTo>
                  <a:lnTo>
                    <a:pt x="172" y="35"/>
                  </a:lnTo>
                  <a:lnTo>
                    <a:pt x="178" y="26"/>
                  </a:lnTo>
                  <a:lnTo>
                    <a:pt x="179" y="20"/>
                  </a:lnTo>
                  <a:lnTo>
                    <a:pt x="176" y="17"/>
                  </a:lnTo>
                  <a:lnTo>
                    <a:pt x="165" y="15"/>
                  </a:lnTo>
                  <a:lnTo>
                    <a:pt x="155" y="14"/>
                  </a:lnTo>
                  <a:lnTo>
                    <a:pt x="155" y="0"/>
                  </a:lnTo>
                  <a:lnTo>
                    <a:pt x="259" y="0"/>
                  </a:lnTo>
                  <a:lnTo>
                    <a:pt x="259" y="14"/>
                  </a:lnTo>
                  <a:lnTo>
                    <a:pt x="242" y="16"/>
                  </a:lnTo>
                  <a:lnTo>
                    <a:pt x="228" y="19"/>
                  </a:lnTo>
                  <a:lnTo>
                    <a:pt x="215" y="25"/>
                  </a:lnTo>
                  <a:lnTo>
                    <a:pt x="203" y="33"/>
                  </a:lnTo>
                  <a:lnTo>
                    <a:pt x="189" y="44"/>
                  </a:lnTo>
                  <a:lnTo>
                    <a:pt x="179" y="55"/>
                  </a:lnTo>
                  <a:lnTo>
                    <a:pt x="165" y="68"/>
                  </a:lnTo>
                  <a:lnTo>
                    <a:pt x="149" y="83"/>
                  </a:lnTo>
                  <a:lnTo>
                    <a:pt x="133" y="99"/>
                  </a:lnTo>
                  <a:lnTo>
                    <a:pt x="118" y="116"/>
                  </a:lnTo>
                  <a:lnTo>
                    <a:pt x="133" y="137"/>
                  </a:lnTo>
                  <a:lnTo>
                    <a:pt x="152" y="157"/>
                  </a:lnTo>
                  <a:lnTo>
                    <a:pt x="170" y="179"/>
                  </a:lnTo>
                  <a:lnTo>
                    <a:pt x="187" y="198"/>
                  </a:lnTo>
                  <a:lnTo>
                    <a:pt x="202" y="215"/>
                  </a:lnTo>
                  <a:lnTo>
                    <a:pt x="214" y="229"/>
                  </a:lnTo>
                  <a:lnTo>
                    <a:pt x="226" y="241"/>
                  </a:lnTo>
                  <a:lnTo>
                    <a:pt x="236" y="249"/>
                  </a:lnTo>
                  <a:lnTo>
                    <a:pt x="245" y="253"/>
                  </a:lnTo>
                  <a:lnTo>
                    <a:pt x="254" y="257"/>
                  </a:lnTo>
                  <a:lnTo>
                    <a:pt x="264" y="258"/>
                  </a:lnTo>
                  <a:lnTo>
                    <a:pt x="264" y="271"/>
                  </a:lnTo>
                  <a:lnTo>
                    <a:pt x="200" y="271"/>
                  </a:lnTo>
                  <a:lnTo>
                    <a:pt x="168" y="235"/>
                  </a:lnTo>
                  <a:lnTo>
                    <a:pt x="135" y="194"/>
                  </a:lnTo>
                  <a:lnTo>
                    <a:pt x="97" y="150"/>
                  </a:lnTo>
                  <a:lnTo>
                    <a:pt x="90" y="144"/>
                  </a:lnTo>
                  <a:lnTo>
                    <a:pt x="85" y="139"/>
                  </a:lnTo>
                  <a:lnTo>
                    <a:pt x="79" y="138"/>
                  </a:lnTo>
                  <a:lnTo>
                    <a:pt x="73" y="139"/>
                  </a:lnTo>
                  <a:lnTo>
                    <a:pt x="73" y="217"/>
                  </a:lnTo>
                  <a:lnTo>
                    <a:pt x="74" y="235"/>
                  </a:lnTo>
                  <a:lnTo>
                    <a:pt x="77" y="246"/>
                  </a:lnTo>
                  <a:lnTo>
                    <a:pt x="83" y="252"/>
                  </a:lnTo>
                  <a:lnTo>
                    <a:pt x="95" y="255"/>
                  </a:lnTo>
                  <a:lnTo>
                    <a:pt x="113" y="258"/>
                  </a:lnTo>
                  <a:lnTo>
                    <a:pt x="113" y="271"/>
                  </a:lnTo>
                  <a:lnTo>
                    <a:pt x="1" y="271"/>
                  </a:lnTo>
                  <a:lnTo>
                    <a:pt x="1" y="258"/>
                  </a:lnTo>
                  <a:lnTo>
                    <a:pt x="19" y="255"/>
                  </a:lnTo>
                  <a:lnTo>
                    <a:pt x="29" y="252"/>
                  </a:lnTo>
                  <a:lnTo>
                    <a:pt x="34" y="246"/>
                  </a:lnTo>
                  <a:lnTo>
                    <a:pt x="37" y="235"/>
                  </a:lnTo>
                  <a:lnTo>
                    <a:pt x="38" y="217"/>
                  </a:lnTo>
                  <a:lnTo>
                    <a:pt x="38" y="56"/>
                  </a:lnTo>
                  <a:lnTo>
                    <a:pt x="37" y="38"/>
                  </a:lnTo>
                  <a:lnTo>
                    <a:pt x="34" y="26"/>
                  </a:lnTo>
                  <a:lnTo>
                    <a:pt x="28" y="19"/>
                  </a:lnTo>
                  <a:lnTo>
                    <a:pt x="17" y="16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4"/>
            <p:cNvSpPr>
              <a:spLocks/>
            </p:cNvSpPr>
            <p:nvPr/>
          </p:nvSpPr>
          <p:spPr bwMode="auto">
            <a:xfrm>
              <a:off x="6388100" y="6096000"/>
              <a:ext cx="133350" cy="150813"/>
            </a:xfrm>
            <a:custGeom>
              <a:avLst/>
              <a:gdLst>
                <a:gd name="T0" fmla="*/ 185 w 251"/>
                <a:gd name="T1" fmla="*/ 1 h 284"/>
                <a:gd name="T2" fmla="*/ 224 w 251"/>
                <a:gd name="T3" fmla="*/ 8 h 284"/>
                <a:gd name="T4" fmla="*/ 239 w 251"/>
                <a:gd name="T5" fmla="*/ 33 h 284"/>
                <a:gd name="T6" fmla="*/ 245 w 251"/>
                <a:gd name="T7" fmla="*/ 76 h 284"/>
                <a:gd name="T8" fmla="*/ 223 w 251"/>
                <a:gd name="T9" fmla="*/ 60 h 284"/>
                <a:gd name="T10" fmla="*/ 202 w 251"/>
                <a:gd name="T11" fmla="*/ 31 h 284"/>
                <a:gd name="T12" fmla="*/ 171 w 251"/>
                <a:gd name="T13" fmla="*/ 19 h 284"/>
                <a:gd name="T14" fmla="*/ 125 w 251"/>
                <a:gd name="T15" fmla="*/ 20 h 284"/>
                <a:gd name="T16" fmla="*/ 85 w 251"/>
                <a:gd name="T17" fmla="*/ 38 h 284"/>
                <a:gd name="T18" fmla="*/ 59 w 251"/>
                <a:gd name="T19" fmla="*/ 72 h 284"/>
                <a:gd name="T20" fmla="*/ 45 w 251"/>
                <a:gd name="T21" fmla="*/ 114 h 284"/>
                <a:gd name="T22" fmla="*/ 47 w 251"/>
                <a:gd name="T23" fmla="*/ 169 h 284"/>
                <a:gd name="T24" fmla="*/ 67 w 251"/>
                <a:gd name="T25" fmla="*/ 220 h 284"/>
                <a:gd name="T26" fmla="*/ 103 w 251"/>
                <a:gd name="T27" fmla="*/ 255 h 284"/>
                <a:gd name="T28" fmla="*/ 152 w 251"/>
                <a:gd name="T29" fmla="*/ 267 h 284"/>
                <a:gd name="T30" fmla="*/ 189 w 251"/>
                <a:gd name="T31" fmla="*/ 259 h 284"/>
                <a:gd name="T32" fmla="*/ 215 w 251"/>
                <a:gd name="T33" fmla="*/ 237 h 284"/>
                <a:gd name="T34" fmla="*/ 238 w 251"/>
                <a:gd name="T35" fmla="*/ 202 h 284"/>
                <a:gd name="T36" fmla="*/ 247 w 251"/>
                <a:gd name="T37" fmla="*/ 224 h 284"/>
                <a:gd name="T38" fmla="*/ 234 w 251"/>
                <a:gd name="T39" fmla="*/ 259 h 284"/>
                <a:gd name="T40" fmla="*/ 218 w 251"/>
                <a:gd name="T41" fmla="*/ 275 h 284"/>
                <a:gd name="T42" fmla="*/ 187 w 251"/>
                <a:gd name="T43" fmla="*/ 281 h 284"/>
                <a:gd name="T44" fmla="*/ 149 w 251"/>
                <a:gd name="T45" fmla="*/ 284 h 284"/>
                <a:gd name="T46" fmla="*/ 94 w 251"/>
                <a:gd name="T47" fmla="*/ 275 h 284"/>
                <a:gd name="T48" fmla="*/ 52 w 251"/>
                <a:gd name="T49" fmla="*/ 255 h 284"/>
                <a:gd name="T50" fmla="*/ 23 w 251"/>
                <a:gd name="T51" fmla="*/ 223 h 284"/>
                <a:gd name="T52" fmla="*/ 6 w 251"/>
                <a:gd name="T53" fmla="*/ 185 h 284"/>
                <a:gd name="T54" fmla="*/ 0 w 251"/>
                <a:gd name="T55" fmla="*/ 146 h 284"/>
                <a:gd name="T56" fmla="*/ 9 w 251"/>
                <a:gd name="T57" fmla="*/ 91 h 284"/>
                <a:gd name="T58" fmla="*/ 36 w 251"/>
                <a:gd name="T59" fmla="*/ 49 h 284"/>
                <a:gd name="T60" fmla="*/ 78 w 251"/>
                <a:gd name="T61" fmla="*/ 19 h 284"/>
                <a:gd name="T62" fmla="*/ 132 w 251"/>
                <a:gd name="T63" fmla="*/ 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1" h="284">
                  <a:moveTo>
                    <a:pt x="162" y="0"/>
                  </a:moveTo>
                  <a:lnTo>
                    <a:pt x="185" y="1"/>
                  </a:lnTo>
                  <a:lnTo>
                    <a:pt x="207" y="5"/>
                  </a:lnTo>
                  <a:lnTo>
                    <a:pt x="224" y="8"/>
                  </a:lnTo>
                  <a:lnTo>
                    <a:pt x="235" y="12"/>
                  </a:lnTo>
                  <a:lnTo>
                    <a:pt x="239" y="33"/>
                  </a:lnTo>
                  <a:lnTo>
                    <a:pt x="242" y="54"/>
                  </a:lnTo>
                  <a:lnTo>
                    <a:pt x="245" y="76"/>
                  </a:lnTo>
                  <a:lnTo>
                    <a:pt x="230" y="79"/>
                  </a:lnTo>
                  <a:lnTo>
                    <a:pt x="223" y="60"/>
                  </a:lnTo>
                  <a:lnTo>
                    <a:pt x="215" y="44"/>
                  </a:lnTo>
                  <a:lnTo>
                    <a:pt x="202" y="31"/>
                  </a:lnTo>
                  <a:lnTo>
                    <a:pt x="189" y="23"/>
                  </a:lnTo>
                  <a:lnTo>
                    <a:pt x="171" y="19"/>
                  </a:lnTo>
                  <a:lnTo>
                    <a:pt x="150" y="16"/>
                  </a:lnTo>
                  <a:lnTo>
                    <a:pt x="125" y="20"/>
                  </a:lnTo>
                  <a:lnTo>
                    <a:pt x="103" y="26"/>
                  </a:lnTo>
                  <a:lnTo>
                    <a:pt x="85" y="38"/>
                  </a:lnTo>
                  <a:lnTo>
                    <a:pt x="70" y="54"/>
                  </a:lnTo>
                  <a:lnTo>
                    <a:pt x="59" y="72"/>
                  </a:lnTo>
                  <a:lnTo>
                    <a:pt x="50" y="91"/>
                  </a:lnTo>
                  <a:lnTo>
                    <a:pt x="45" y="114"/>
                  </a:lnTo>
                  <a:lnTo>
                    <a:pt x="43" y="137"/>
                  </a:lnTo>
                  <a:lnTo>
                    <a:pt x="47" y="169"/>
                  </a:lnTo>
                  <a:lnTo>
                    <a:pt x="55" y="196"/>
                  </a:lnTo>
                  <a:lnTo>
                    <a:pt x="67" y="220"/>
                  </a:lnTo>
                  <a:lnTo>
                    <a:pt x="83" y="240"/>
                  </a:lnTo>
                  <a:lnTo>
                    <a:pt x="103" y="255"/>
                  </a:lnTo>
                  <a:lnTo>
                    <a:pt x="127" y="264"/>
                  </a:lnTo>
                  <a:lnTo>
                    <a:pt x="152" y="267"/>
                  </a:lnTo>
                  <a:lnTo>
                    <a:pt x="172" y="265"/>
                  </a:lnTo>
                  <a:lnTo>
                    <a:pt x="189" y="259"/>
                  </a:lnTo>
                  <a:lnTo>
                    <a:pt x="202" y="250"/>
                  </a:lnTo>
                  <a:lnTo>
                    <a:pt x="215" y="237"/>
                  </a:lnTo>
                  <a:lnTo>
                    <a:pt x="226" y="221"/>
                  </a:lnTo>
                  <a:lnTo>
                    <a:pt x="238" y="202"/>
                  </a:lnTo>
                  <a:lnTo>
                    <a:pt x="251" y="208"/>
                  </a:lnTo>
                  <a:lnTo>
                    <a:pt x="247" y="224"/>
                  </a:lnTo>
                  <a:lnTo>
                    <a:pt x="240" y="242"/>
                  </a:lnTo>
                  <a:lnTo>
                    <a:pt x="234" y="259"/>
                  </a:lnTo>
                  <a:lnTo>
                    <a:pt x="228" y="273"/>
                  </a:lnTo>
                  <a:lnTo>
                    <a:pt x="218" y="275"/>
                  </a:lnTo>
                  <a:lnTo>
                    <a:pt x="204" y="277"/>
                  </a:lnTo>
                  <a:lnTo>
                    <a:pt x="187" y="281"/>
                  </a:lnTo>
                  <a:lnTo>
                    <a:pt x="168" y="283"/>
                  </a:lnTo>
                  <a:lnTo>
                    <a:pt x="149" y="284"/>
                  </a:lnTo>
                  <a:lnTo>
                    <a:pt x="121" y="282"/>
                  </a:lnTo>
                  <a:lnTo>
                    <a:pt x="94" y="275"/>
                  </a:lnTo>
                  <a:lnTo>
                    <a:pt x="72" y="266"/>
                  </a:lnTo>
                  <a:lnTo>
                    <a:pt x="52" y="255"/>
                  </a:lnTo>
                  <a:lnTo>
                    <a:pt x="35" y="240"/>
                  </a:lnTo>
                  <a:lnTo>
                    <a:pt x="23" y="223"/>
                  </a:lnTo>
                  <a:lnTo>
                    <a:pt x="12" y="204"/>
                  </a:lnTo>
                  <a:lnTo>
                    <a:pt x="6" y="185"/>
                  </a:lnTo>
                  <a:lnTo>
                    <a:pt x="1" y="166"/>
                  </a:lnTo>
                  <a:lnTo>
                    <a:pt x="0" y="146"/>
                  </a:lnTo>
                  <a:lnTo>
                    <a:pt x="2" y="118"/>
                  </a:lnTo>
                  <a:lnTo>
                    <a:pt x="9" y="91"/>
                  </a:lnTo>
                  <a:lnTo>
                    <a:pt x="20" y="69"/>
                  </a:lnTo>
                  <a:lnTo>
                    <a:pt x="36" y="49"/>
                  </a:lnTo>
                  <a:lnTo>
                    <a:pt x="56" y="32"/>
                  </a:lnTo>
                  <a:lnTo>
                    <a:pt x="78" y="19"/>
                  </a:lnTo>
                  <a:lnTo>
                    <a:pt x="103" y="8"/>
                  </a:lnTo>
                  <a:lnTo>
                    <a:pt x="132" y="3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5"/>
            <p:cNvSpPr>
              <a:spLocks noEditPoints="1"/>
            </p:cNvSpPr>
            <p:nvPr/>
          </p:nvSpPr>
          <p:spPr bwMode="auto">
            <a:xfrm>
              <a:off x="6532563" y="6096000"/>
              <a:ext cx="146050" cy="150813"/>
            </a:xfrm>
            <a:custGeom>
              <a:avLst/>
              <a:gdLst>
                <a:gd name="T0" fmla="*/ 115 w 276"/>
                <a:gd name="T1" fmla="*/ 19 h 284"/>
                <a:gd name="T2" fmla="*/ 84 w 276"/>
                <a:gd name="T3" fmla="*/ 33 h 284"/>
                <a:gd name="T4" fmla="*/ 59 w 276"/>
                <a:gd name="T5" fmla="*/ 62 h 284"/>
                <a:gd name="T6" fmla="*/ 45 w 276"/>
                <a:gd name="T7" fmla="*/ 106 h 284"/>
                <a:gd name="T8" fmla="*/ 45 w 276"/>
                <a:gd name="T9" fmla="*/ 164 h 284"/>
                <a:gd name="T10" fmla="*/ 65 w 276"/>
                <a:gd name="T11" fmla="*/ 218 h 284"/>
                <a:gd name="T12" fmla="*/ 99 w 276"/>
                <a:gd name="T13" fmla="*/ 253 h 284"/>
                <a:gd name="T14" fmla="*/ 146 w 276"/>
                <a:gd name="T15" fmla="*/ 267 h 284"/>
                <a:gd name="T16" fmla="*/ 179 w 276"/>
                <a:gd name="T17" fmla="*/ 260 h 284"/>
                <a:gd name="T18" fmla="*/ 206 w 276"/>
                <a:gd name="T19" fmla="*/ 239 h 284"/>
                <a:gd name="T20" fmla="*/ 225 w 276"/>
                <a:gd name="T21" fmla="*/ 202 h 284"/>
                <a:gd name="T22" fmla="*/ 233 w 276"/>
                <a:gd name="T23" fmla="*/ 150 h 284"/>
                <a:gd name="T24" fmla="*/ 225 w 276"/>
                <a:gd name="T25" fmla="*/ 91 h 284"/>
                <a:gd name="T26" fmla="*/ 203 w 276"/>
                <a:gd name="T27" fmla="*/ 50 h 284"/>
                <a:gd name="T28" fmla="*/ 171 w 276"/>
                <a:gd name="T29" fmla="*/ 25 h 284"/>
                <a:gd name="T30" fmla="*/ 132 w 276"/>
                <a:gd name="T31" fmla="*/ 16 h 284"/>
                <a:gd name="T32" fmla="*/ 141 w 276"/>
                <a:gd name="T33" fmla="*/ 0 h 284"/>
                <a:gd name="T34" fmla="*/ 167 w 276"/>
                <a:gd name="T35" fmla="*/ 3 h 284"/>
                <a:gd name="T36" fmla="*/ 215 w 276"/>
                <a:gd name="T37" fmla="*/ 22 h 284"/>
                <a:gd name="T38" fmla="*/ 253 w 276"/>
                <a:gd name="T39" fmla="*/ 58 h 284"/>
                <a:gd name="T40" fmla="*/ 274 w 276"/>
                <a:gd name="T41" fmla="*/ 109 h 284"/>
                <a:gd name="T42" fmla="*/ 274 w 276"/>
                <a:gd name="T43" fmla="*/ 168 h 284"/>
                <a:gd name="T44" fmla="*/ 257 w 276"/>
                <a:gd name="T45" fmla="*/ 217 h 284"/>
                <a:gd name="T46" fmla="*/ 226 w 276"/>
                <a:gd name="T47" fmla="*/ 253 h 284"/>
                <a:gd name="T48" fmla="*/ 184 w 276"/>
                <a:gd name="T49" fmla="*/ 276 h 284"/>
                <a:gd name="T50" fmla="*/ 136 w 276"/>
                <a:gd name="T51" fmla="*/ 284 h 284"/>
                <a:gd name="T52" fmla="*/ 83 w 276"/>
                <a:gd name="T53" fmla="*/ 273 h 284"/>
                <a:gd name="T54" fmla="*/ 40 w 276"/>
                <a:gd name="T55" fmla="*/ 244 h 284"/>
                <a:gd name="T56" fmla="*/ 10 w 276"/>
                <a:gd name="T57" fmla="*/ 201 h 284"/>
                <a:gd name="T58" fmla="*/ 0 w 276"/>
                <a:gd name="T59" fmla="*/ 145 h 284"/>
                <a:gd name="T60" fmla="*/ 7 w 276"/>
                <a:gd name="T61" fmla="*/ 96 h 284"/>
                <a:gd name="T62" fmla="*/ 30 w 276"/>
                <a:gd name="T63" fmla="*/ 54 h 284"/>
                <a:gd name="T64" fmla="*/ 65 w 276"/>
                <a:gd name="T65" fmla="*/ 21 h 284"/>
                <a:gd name="T66" fmla="*/ 113 w 276"/>
                <a:gd name="T67" fmla="*/ 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6" h="284">
                  <a:moveTo>
                    <a:pt x="132" y="16"/>
                  </a:moveTo>
                  <a:lnTo>
                    <a:pt x="115" y="19"/>
                  </a:lnTo>
                  <a:lnTo>
                    <a:pt x="99" y="24"/>
                  </a:lnTo>
                  <a:lnTo>
                    <a:pt x="84" y="33"/>
                  </a:lnTo>
                  <a:lnTo>
                    <a:pt x="70" y="46"/>
                  </a:lnTo>
                  <a:lnTo>
                    <a:pt x="59" y="62"/>
                  </a:lnTo>
                  <a:lnTo>
                    <a:pt x="51" y="82"/>
                  </a:lnTo>
                  <a:lnTo>
                    <a:pt x="45" y="106"/>
                  </a:lnTo>
                  <a:lnTo>
                    <a:pt x="43" y="133"/>
                  </a:lnTo>
                  <a:lnTo>
                    <a:pt x="45" y="164"/>
                  </a:lnTo>
                  <a:lnTo>
                    <a:pt x="53" y="193"/>
                  </a:lnTo>
                  <a:lnTo>
                    <a:pt x="65" y="218"/>
                  </a:lnTo>
                  <a:lnTo>
                    <a:pt x="81" y="239"/>
                  </a:lnTo>
                  <a:lnTo>
                    <a:pt x="99" y="253"/>
                  </a:lnTo>
                  <a:lnTo>
                    <a:pt x="122" y="264"/>
                  </a:lnTo>
                  <a:lnTo>
                    <a:pt x="146" y="267"/>
                  </a:lnTo>
                  <a:lnTo>
                    <a:pt x="162" y="265"/>
                  </a:lnTo>
                  <a:lnTo>
                    <a:pt x="179" y="260"/>
                  </a:lnTo>
                  <a:lnTo>
                    <a:pt x="193" y="251"/>
                  </a:lnTo>
                  <a:lnTo>
                    <a:pt x="206" y="239"/>
                  </a:lnTo>
                  <a:lnTo>
                    <a:pt x="217" y="221"/>
                  </a:lnTo>
                  <a:lnTo>
                    <a:pt x="225" y="202"/>
                  </a:lnTo>
                  <a:lnTo>
                    <a:pt x="231" y="178"/>
                  </a:lnTo>
                  <a:lnTo>
                    <a:pt x="233" y="150"/>
                  </a:lnTo>
                  <a:lnTo>
                    <a:pt x="231" y="119"/>
                  </a:lnTo>
                  <a:lnTo>
                    <a:pt x="225" y="91"/>
                  </a:lnTo>
                  <a:lnTo>
                    <a:pt x="215" y="69"/>
                  </a:lnTo>
                  <a:lnTo>
                    <a:pt x="203" y="50"/>
                  </a:lnTo>
                  <a:lnTo>
                    <a:pt x="188" y="36"/>
                  </a:lnTo>
                  <a:lnTo>
                    <a:pt x="171" y="25"/>
                  </a:lnTo>
                  <a:lnTo>
                    <a:pt x="152" y="19"/>
                  </a:lnTo>
                  <a:lnTo>
                    <a:pt x="132" y="16"/>
                  </a:lnTo>
                  <a:lnTo>
                    <a:pt x="132" y="16"/>
                  </a:lnTo>
                  <a:close/>
                  <a:moveTo>
                    <a:pt x="141" y="0"/>
                  </a:moveTo>
                  <a:lnTo>
                    <a:pt x="141" y="0"/>
                  </a:lnTo>
                  <a:lnTo>
                    <a:pt x="167" y="3"/>
                  </a:lnTo>
                  <a:lnTo>
                    <a:pt x="192" y="9"/>
                  </a:lnTo>
                  <a:lnTo>
                    <a:pt x="215" y="22"/>
                  </a:lnTo>
                  <a:lnTo>
                    <a:pt x="236" y="38"/>
                  </a:lnTo>
                  <a:lnTo>
                    <a:pt x="253" y="58"/>
                  </a:lnTo>
                  <a:lnTo>
                    <a:pt x="265" y="81"/>
                  </a:lnTo>
                  <a:lnTo>
                    <a:pt x="274" y="109"/>
                  </a:lnTo>
                  <a:lnTo>
                    <a:pt x="276" y="138"/>
                  </a:lnTo>
                  <a:lnTo>
                    <a:pt x="274" y="168"/>
                  </a:lnTo>
                  <a:lnTo>
                    <a:pt x="267" y="193"/>
                  </a:lnTo>
                  <a:lnTo>
                    <a:pt x="257" y="217"/>
                  </a:lnTo>
                  <a:lnTo>
                    <a:pt x="243" y="236"/>
                  </a:lnTo>
                  <a:lnTo>
                    <a:pt x="226" y="253"/>
                  </a:lnTo>
                  <a:lnTo>
                    <a:pt x="207" y="266"/>
                  </a:lnTo>
                  <a:lnTo>
                    <a:pt x="184" y="276"/>
                  </a:lnTo>
                  <a:lnTo>
                    <a:pt x="162" y="282"/>
                  </a:lnTo>
                  <a:lnTo>
                    <a:pt x="136" y="284"/>
                  </a:lnTo>
                  <a:lnTo>
                    <a:pt x="108" y="281"/>
                  </a:lnTo>
                  <a:lnTo>
                    <a:pt x="83" y="273"/>
                  </a:lnTo>
                  <a:lnTo>
                    <a:pt x="60" y="261"/>
                  </a:lnTo>
                  <a:lnTo>
                    <a:pt x="40" y="244"/>
                  </a:lnTo>
                  <a:lnTo>
                    <a:pt x="23" y="224"/>
                  </a:lnTo>
                  <a:lnTo>
                    <a:pt x="10" y="201"/>
                  </a:lnTo>
                  <a:lnTo>
                    <a:pt x="2" y="174"/>
                  </a:lnTo>
                  <a:lnTo>
                    <a:pt x="0" y="145"/>
                  </a:lnTo>
                  <a:lnTo>
                    <a:pt x="1" y="120"/>
                  </a:lnTo>
                  <a:lnTo>
                    <a:pt x="7" y="96"/>
                  </a:lnTo>
                  <a:lnTo>
                    <a:pt x="17" y="73"/>
                  </a:lnTo>
                  <a:lnTo>
                    <a:pt x="30" y="54"/>
                  </a:lnTo>
                  <a:lnTo>
                    <a:pt x="45" y="36"/>
                  </a:lnTo>
                  <a:lnTo>
                    <a:pt x="65" y="21"/>
                  </a:lnTo>
                  <a:lnTo>
                    <a:pt x="88" y="9"/>
                  </a:lnTo>
                  <a:lnTo>
                    <a:pt x="113" y="3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/>
            <p:cNvSpPr>
              <a:spLocks/>
            </p:cNvSpPr>
            <p:nvPr/>
          </p:nvSpPr>
          <p:spPr bwMode="auto">
            <a:xfrm>
              <a:off x="6684963" y="6099175"/>
              <a:ext cx="152400" cy="147638"/>
            </a:xfrm>
            <a:custGeom>
              <a:avLst/>
              <a:gdLst>
                <a:gd name="T0" fmla="*/ 110 w 289"/>
                <a:gd name="T1" fmla="*/ 0 h 277"/>
                <a:gd name="T2" fmla="*/ 94 w 289"/>
                <a:gd name="T3" fmla="*/ 16 h 277"/>
                <a:gd name="T4" fmla="*/ 77 w 289"/>
                <a:gd name="T5" fmla="*/ 25 h 277"/>
                <a:gd name="T6" fmla="*/ 74 w 289"/>
                <a:gd name="T7" fmla="*/ 55 h 277"/>
                <a:gd name="T8" fmla="*/ 76 w 289"/>
                <a:gd name="T9" fmla="*/ 177 h 277"/>
                <a:gd name="T10" fmla="*/ 90 w 289"/>
                <a:gd name="T11" fmla="*/ 219 h 277"/>
                <a:gd name="T12" fmla="*/ 116 w 289"/>
                <a:gd name="T13" fmla="*/ 245 h 277"/>
                <a:gd name="T14" fmla="*/ 152 w 289"/>
                <a:gd name="T15" fmla="*/ 253 h 277"/>
                <a:gd name="T16" fmla="*/ 189 w 289"/>
                <a:gd name="T17" fmla="*/ 245 h 277"/>
                <a:gd name="T18" fmla="*/ 213 w 289"/>
                <a:gd name="T19" fmla="*/ 221 h 277"/>
                <a:gd name="T20" fmla="*/ 226 w 289"/>
                <a:gd name="T21" fmla="*/ 185 h 277"/>
                <a:gd name="T22" fmla="*/ 231 w 289"/>
                <a:gd name="T23" fmla="*/ 136 h 277"/>
                <a:gd name="T24" fmla="*/ 231 w 289"/>
                <a:gd name="T25" fmla="*/ 80 h 277"/>
                <a:gd name="T26" fmla="*/ 229 w 289"/>
                <a:gd name="T27" fmla="*/ 48 h 277"/>
                <a:gd name="T28" fmla="*/ 225 w 289"/>
                <a:gd name="T29" fmla="*/ 27 h 277"/>
                <a:gd name="T30" fmla="*/ 205 w 289"/>
                <a:gd name="T31" fmla="*/ 16 h 277"/>
                <a:gd name="T32" fmla="*/ 187 w 289"/>
                <a:gd name="T33" fmla="*/ 0 h 277"/>
                <a:gd name="T34" fmla="*/ 289 w 289"/>
                <a:gd name="T35" fmla="*/ 14 h 277"/>
                <a:gd name="T36" fmla="*/ 263 w 289"/>
                <a:gd name="T37" fmla="*/ 20 h 277"/>
                <a:gd name="T38" fmla="*/ 253 w 289"/>
                <a:gd name="T39" fmla="*/ 38 h 277"/>
                <a:gd name="T40" fmla="*/ 250 w 289"/>
                <a:gd name="T41" fmla="*/ 62 h 277"/>
                <a:gd name="T42" fmla="*/ 250 w 289"/>
                <a:gd name="T43" fmla="*/ 106 h 277"/>
                <a:gd name="T44" fmla="*/ 249 w 289"/>
                <a:gd name="T45" fmla="*/ 165 h 277"/>
                <a:gd name="T46" fmla="*/ 240 w 289"/>
                <a:gd name="T47" fmla="*/ 213 h 277"/>
                <a:gd name="T48" fmla="*/ 218 w 289"/>
                <a:gd name="T49" fmla="*/ 249 h 277"/>
                <a:gd name="T50" fmla="*/ 183 w 289"/>
                <a:gd name="T51" fmla="*/ 270 h 277"/>
                <a:gd name="T52" fmla="*/ 142 w 289"/>
                <a:gd name="T53" fmla="*/ 277 h 277"/>
                <a:gd name="T54" fmla="*/ 95 w 289"/>
                <a:gd name="T55" fmla="*/ 269 h 277"/>
                <a:gd name="T56" fmla="*/ 61 w 289"/>
                <a:gd name="T57" fmla="*/ 244 h 277"/>
                <a:gd name="T58" fmla="*/ 43 w 289"/>
                <a:gd name="T59" fmla="*/ 209 h 277"/>
                <a:gd name="T60" fmla="*/ 37 w 289"/>
                <a:gd name="T61" fmla="*/ 157 h 277"/>
                <a:gd name="T62" fmla="*/ 37 w 289"/>
                <a:gd name="T63" fmla="*/ 40 h 277"/>
                <a:gd name="T64" fmla="*/ 32 w 289"/>
                <a:gd name="T65" fmla="*/ 22 h 277"/>
                <a:gd name="T66" fmla="*/ 15 w 289"/>
                <a:gd name="T67" fmla="*/ 16 h 277"/>
                <a:gd name="T68" fmla="*/ 0 w 289"/>
                <a:gd name="T6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9" h="277">
                  <a:moveTo>
                    <a:pt x="0" y="0"/>
                  </a:moveTo>
                  <a:lnTo>
                    <a:pt x="110" y="0"/>
                  </a:lnTo>
                  <a:lnTo>
                    <a:pt x="110" y="14"/>
                  </a:lnTo>
                  <a:lnTo>
                    <a:pt x="94" y="16"/>
                  </a:lnTo>
                  <a:lnTo>
                    <a:pt x="83" y="19"/>
                  </a:lnTo>
                  <a:lnTo>
                    <a:pt x="77" y="25"/>
                  </a:lnTo>
                  <a:lnTo>
                    <a:pt x="75" y="36"/>
                  </a:lnTo>
                  <a:lnTo>
                    <a:pt x="74" y="55"/>
                  </a:lnTo>
                  <a:lnTo>
                    <a:pt x="74" y="148"/>
                  </a:lnTo>
                  <a:lnTo>
                    <a:pt x="76" y="177"/>
                  </a:lnTo>
                  <a:lnTo>
                    <a:pt x="81" y="201"/>
                  </a:lnTo>
                  <a:lnTo>
                    <a:pt x="90" y="219"/>
                  </a:lnTo>
                  <a:lnTo>
                    <a:pt x="101" y="234"/>
                  </a:lnTo>
                  <a:lnTo>
                    <a:pt x="116" y="245"/>
                  </a:lnTo>
                  <a:lnTo>
                    <a:pt x="133" y="251"/>
                  </a:lnTo>
                  <a:lnTo>
                    <a:pt x="152" y="253"/>
                  </a:lnTo>
                  <a:lnTo>
                    <a:pt x="172" y="251"/>
                  </a:lnTo>
                  <a:lnTo>
                    <a:pt x="189" y="245"/>
                  </a:lnTo>
                  <a:lnTo>
                    <a:pt x="202" y="235"/>
                  </a:lnTo>
                  <a:lnTo>
                    <a:pt x="213" y="221"/>
                  </a:lnTo>
                  <a:lnTo>
                    <a:pt x="221" y="204"/>
                  </a:lnTo>
                  <a:lnTo>
                    <a:pt x="226" y="185"/>
                  </a:lnTo>
                  <a:lnTo>
                    <a:pt x="230" y="161"/>
                  </a:lnTo>
                  <a:lnTo>
                    <a:pt x="231" y="136"/>
                  </a:lnTo>
                  <a:lnTo>
                    <a:pt x="231" y="105"/>
                  </a:lnTo>
                  <a:lnTo>
                    <a:pt x="231" y="80"/>
                  </a:lnTo>
                  <a:lnTo>
                    <a:pt x="230" y="62"/>
                  </a:lnTo>
                  <a:lnTo>
                    <a:pt x="229" y="48"/>
                  </a:lnTo>
                  <a:lnTo>
                    <a:pt x="228" y="36"/>
                  </a:lnTo>
                  <a:lnTo>
                    <a:pt x="225" y="27"/>
                  </a:lnTo>
                  <a:lnTo>
                    <a:pt x="217" y="20"/>
                  </a:lnTo>
                  <a:lnTo>
                    <a:pt x="205" y="16"/>
                  </a:lnTo>
                  <a:lnTo>
                    <a:pt x="187" y="14"/>
                  </a:lnTo>
                  <a:lnTo>
                    <a:pt x="187" y="0"/>
                  </a:lnTo>
                  <a:lnTo>
                    <a:pt x="289" y="0"/>
                  </a:lnTo>
                  <a:lnTo>
                    <a:pt x="289" y="14"/>
                  </a:lnTo>
                  <a:lnTo>
                    <a:pt x="273" y="16"/>
                  </a:lnTo>
                  <a:lnTo>
                    <a:pt x="263" y="20"/>
                  </a:lnTo>
                  <a:lnTo>
                    <a:pt x="256" y="27"/>
                  </a:lnTo>
                  <a:lnTo>
                    <a:pt x="253" y="38"/>
                  </a:lnTo>
                  <a:lnTo>
                    <a:pt x="251" y="48"/>
                  </a:lnTo>
                  <a:lnTo>
                    <a:pt x="250" y="62"/>
                  </a:lnTo>
                  <a:lnTo>
                    <a:pt x="250" y="80"/>
                  </a:lnTo>
                  <a:lnTo>
                    <a:pt x="250" y="106"/>
                  </a:lnTo>
                  <a:lnTo>
                    <a:pt x="250" y="137"/>
                  </a:lnTo>
                  <a:lnTo>
                    <a:pt x="249" y="165"/>
                  </a:lnTo>
                  <a:lnTo>
                    <a:pt x="246" y="190"/>
                  </a:lnTo>
                  <a:lnTo>
                    <a:pt x="240" y="213"/>
                  </a:lnTo>
                  <a:lnTo>
                    <a:pt x="231" y="231"/>
                  </a:lnTo>
                  <a:lnTo>
                    <a:pt x="218" y="249"/>
                  </a:lnTo>
                  <a:lnTo>
                    <a:pt x="201" y="261"/>
                  </a:lnTo>
                  <a:lnTo>
                    <a:pt x="183" y="270"/>
                  </a:lnTo>
                  <a:lnTo>
                    <a:pt x="163" y="276"/>
                  </a:lnTo>
                  <a:lnTo>
                    <a:pt x="142" y="277"/>
                  </a:lnTo>
                  <a:lnTo>
                    <a:pt x="118" y="275"/>
                  </a:lnTo>
                  <a:lnTo>
                    <a:pt x="95" y="269"/>
                  </a:lnTo>
                  <a:lnTo>
                    <a:pt x="74" y="258"/>
                  </a:lnTo>
                  <a:lnTo>
                    <a:pt x="61" y="244"/>
                  </a:lnTo>
                  <a:lnTo>
                    <a:pt x="51" y="228"/>
                  </a:lnTo>
                  <a:lnTo>
                    <a:pt x="43" y="209"/>
                  </a:lnTo>
                  <a:lnTo>
                    <a:pt x="40" y="185"/>
                  </a:lnTo>
                  <a:lnTo>
                    <a:pt x="37" y="157"/>
                  </a:lnTo>
                  <a:lnTo>
                    <a:pt x="37" y="55"/>
                  </a:lnTo>
                  <a:lnTo>
                    <a:pt x="37" y="40"/>
                  </a:lnTo>
                  <a:lnTo>
                    <a:pt x="35" y="28"/>
                  </a:lnTo>
                  <a:lnTo>
                    <a:pt x="32" y="22"/>
                  </a:lnTo>
                  <a:lnTo>
                    <a:pt x="25" y="18"/>
                  </a:lnTo>
                  <a:lnTo>
                    <a:pt x="15" y="16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7"/>
            <p:cNvSpPr>
              <a:spLocks noEditPoints="1"/>
            </p:cNvSpPr>
            <p:nvPr/>
          </p:nvSpPr>
          <p:spPr bwMode="auto">
            <a:xfrm>
              <a:off x="6850063" y="6099175"/>
              <a:ext cx="131763" cy="146050"/>
            </a:xfrm>
            <a:custGeom>
              <a:avLst/>
              <a:gdLst>
                <a:gd name="T0" fmla="*/ 91 w 250"/>
                <a:gd name="T1" fmla="*/ 16 h 275"/>
                <a:gd name="T2" fmla="*/ 80 w 250"/>
                <a:gd name="T3" fmla="*/ 20 h 275"/>
                <a:gd name="T4" fmla="*/ 75 w 250"/>
                <a:gd name="T5" fmla="*/ 30 h 275"/>
                <a:gd name="T6" fmla="*/ 75 w 250"/>
                <a:gd name="T7" fmla="*/ 138 h 275"/>
                <a:gd name="T8" fmla="*/ 114 w 250"/>
                <a:gd name="T9" fmla="*/ 137 h 275"/>
                <a:gd name="T10" fmla="*/ 140 w 250"/>
                <a:gd name="T11" fmla="*/ 127 h 275"/>
                <a:gd name="T12" fmla="*/ 160 w 250"/>
                <a:gd name="T13" fmla="*/ 96 h 275"/>
                <a:gd name="T14" fmla="*/ 161 w 250"/>
                <a:gd name="T15" fmla="*/ 58 h 275"/>
                <a:gd name="T16" fmla="*/ 149 w 250"/>
                <a:gd name="T17" fmla="*/ 34 h 275"/>
                <a:gd name="T18" fmla="*/ 127 w 250"/>
                <a:gd name="T19" fmla="*/ 20 h 275"/>
                <a:gd name="T20" fmla="*/ 101 w 250"/>
                <a:gd name="T21" fmla="*/ 16 h 275"/>
                <a:gd name="T22" fmla="*/ 108 w 250"/>
                <a:gd name="T23" fmla="*/ 0 h 275"/>
                <a:gd name="T24" fmla="*/ 147 w 250"/>
                <a:gd name="T25" fmla="*/ 3 h 275"/>
                <a:gd name="T26" fmla="*/ 174 w 250"/>
                <a:gd name="T27" fmla="*/ 15 h 275"/>
                <a:gd name="T28" fmla="*/ 195 w 250"/>
                <a:gd name="T29" fmla="*/ 36 h 275"/>
                <a:gd name="T30" fmla="*/ 202 w 250"/>
                <a:gd name="T31" fmla="*/ 70 h 275"/>
                <a:gd name="T32" fmla="*/ 193 w 250"/>
                <a:gd name="T33" fmla="*/ 106 h 275"/>
                <a:gd name="T34" fmla="*/ 167 w 250"/>
                <a:gd name="T35" fmla="*/ 131 h 275"/>
                <a:gd name="T36" fmla="*/ 157 w 250"/>
                <a:gd name="T37" fmla="*/ 153 h 275"/>
                <a:gd name="T38" fmla="*/ 176 w 250"/>
                <a:gd name="T39" fmla="*/ 185 h 275"/>
                <a:gd name="T40" fmla="*/ 197 w 250"/>
                <a:gd name="T41" fmla="*/ 215 h 275"/>
                <a:gd name="T42" fmla="*/ 213 w 250"/>
                <a:gd name="T43" fmla="*/ 235 h 275"/>
                <a:gd name="T44" fmla="*/ 231 w 250"/>
                <a:gd name="T45" fmla="*/ 253 h 275"/>
                <a:gd name="T46" fmla="*/ 250 w 250"/>
                <a:gd name="T47" fmla="*/ 262 h 275"/>
                <a:gd name="T48" fmla="*/ 241 w 250"/>
                <a:gd name="T49" fmla="*/ 275 h 275"/>
                <a:gd name="T50" fmla="*/ 213 w 250"/>
                <a:gd name="T51" fmla="*/ 271 h 275"/>
                <a:gd name="T52" fmla="*/ 181 w 250"/>
                <a:gd name="T53" fmla="*/ 254 h 275"/>
                <a:gd name="T54" fmla="*/ 151 w 250"/>
                <a:gd name="T55" fmla="*/ 214 h 275"/>
                <a:gd name="T56" fmla="*/ 124 w 250"/>
                <a:gd name="T57" fmla="*/ 170 h 275"/>
                <a:gd name="T58" fmla="*/ 111 w 250"/>
                <a:gd name="T59" fmla="*/ 157 h 275"/>
                <a:gd name="T60" fmla="*/ 89 w 250"/>
                <a:gd name="T61" fmla="*/ 154 h 275"/>
                <a:gd name="T62" fmla="*/ 75 w 250"/>
                <a:gd name="T63" fmla="*/ 218 h 275"/>
                <a:gd name="T64" fmla="*/ 78 w 250"/>
                <a:gd name="T65" fmla="*/ 246 h 275"/>
                <a:gd name="T66" fmla="*/ 95 w 250"/>
                <a:gd name="T67" fmla="*/ 255 h 275"/>
                <a:gd name="T68" fmla="*/ 111 w 250"/>
                <a:gd name="T69" fmla="*/ 271 h 275"/>
                <a:gd name="T70" fmla="*/ 0 w 250"/>
                <a:gd name="T71" fmla="*/ 258 h 275"/>
                <a:gd name="T72" fmla="*/ 29 w 250"/>
                <a:gd name="T73" fmla="*/ 253 h 275"/>
                <a:gd name="T74" fmla="*/ 39 w 250"/>
                <a:gd name="T75" fmla="*/ 235 h 275"/>
                <a:gd name="T76" fmla="*/ 39 w 250"/>
                <a:gd name="T77" fmla="*/ 54 h 275"/>
                <a:gd name="T78" fmla="*/ 35 w 250"/>
                <a:gd name="T79" fmla="*/ 25 h 275"/>
                <a:gd name="T80" fmla="*/ 19 w 250"/>
                <a:gd name="T81" fmla="*/ 16 h 275"/>
                <a:gd name="T82" fmla="*/ 2 w 250"/>
                <a:gd name="T83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0" h="275">
                  <a:moveTo>
                    <a:pt x="101" y="16"/>
                  </a:moveTo>
                  <a:lnTo>
                    <a:pt x="91" y="16"/>
                  </a:lnTo>
                  <a:lnTo>
                    <a:pt x="84" y="18"/>
                  </a:lnTo>
                  <a:lnTo>
                    <a:pt x="80" y="20"/>
                  </a:lnTo>
                  <a:lnTo>
                    <a:pt x="76" y="24"/>
                  </a:lnTo>
                  <a:lnTo>
                    <a:pt x="75" y="30"/>
                  </a:lnTo>
                  <a:lnTo>
                    <a:pt x="75" y="39"/>
                  </a:lnTo>
                  <a:lnTo>
                    <a:pt x="75" y="138"/>
                  </a:lnTo>
                  <a:lnTo>
                    <a:pt x="94" y="138"/>
                  </a:lnTo>
                  <a:lnTo>
                    <a:pt x="114" y="137"/>
                  </a:lnTo>
                  <a:lnTo>
                    <a:pt x="128" y="133"/>
                  </a:lnTo>
                  <a:lnTo>
                    <a:pt x="140" y="127"/>
                  </a:lnTo>
                  <a:lnTo>
                    <a:pt x="154" y="113"/>
                  </a:lnTo>
                  <a:lnTo>
                    <a:pt x="160" y="96"/>
                  </a:lnTo>
                  <a:lnTo>
                    <a:pt x="163" y="76"/>
                  </a:lnTo>
                  <a:lnTo>
                    <a:pt x="161" y="58"/>
                  </a:lnTo>
                  <a:lnTo>
                    <a:pt x="156" y="44"/>
                  </a:lnTo>
                  <a:lnTo>
                    <a:pt x="149" y="34"/>
                  </a:lnTo>
                  <a:lnTo>
                    <a:pt x="139" y="25"/>
                  </a:lnTo>
                  <a:lnTo>
                    <a:pt x="127" y="20"/>
                  </a:lnTo>
                  <a:lnTo>
                    <a:pt x="115" y="17"/>
                  </a:lnTo>
                  <a:lnTo>
                    <a:pt x="101" y="16"/>
                  </a:lnTo>
                  <a:close/>
                  <a:moveTo>
                    <a:pt x="2" y="0"/>
                  </a:moveTo>
                  <a:lnTo>
                    <a:pt x="108" y="0"/>
                  </a:lnTo>
                  <a:lnTo>
                    <a:pt x="128" y="1"/>
                  </a:lnTo>
                  <a:lnTo>
                    <a:pt x="147" y="3"/>
                  </a:lnTo>
                  <a:lnTo>
                    <a:pt x="161" y="8"/>
                  </a:lnTo>
                  <a:lnTo>
                    <a:pt x="174" y="15"/>
                  </a:lnTo>
                  <a:lnTo>
                    <a:pt x="187" y="24"/>
                  </a:lnTo>
                  <a:lnTo>
                    <a:pt x="195" y="36"/>
                  </a:lnTo>
                  <a:lnTo>
                    <a:pt x="200" y="51"/>
                  </a:lnTo>
                  <a:lnTo>
                    <a:pt x="202" y="70"/>
                  </a:lnTo>
                  <a:lnTo>
                    <a:pt x="200" y="89"/>
                  </a:lnTo>
                  <a:lnTo>
                    <a:pt x="193" y="106"/>
                  </a:lnTo>
                  <a:lnTo>
                    <a:pt x="182" y="120"/>
                  </a:lnTo>
                  <a:lnTo>
                    <a:pt x="167" y="131"/>
                  </a:lnTo>
                  <a:lnTo>
                    <a:pt x="150" y="140"/>
                  </a:lnTo>
                  <a:lnTo>
                    <a:pt x="157" y="153"/>
                  </a:lnTo>
                  <a:lnTo>
                    <a:pt x="166" y="169"/>
                  </a:lnTo>
                  <a:lnTo>
                    <a:pt x="176" y="185"/>
                  </a:lnTo>
                  <a:lnTo>
                    <a:pt x="187" y="201"/>
                  </a:lnTo>
                  <a:lnTo>
                    <a:pt x="197" y="215"/>
                  </a:lnTo>
                  <a:lnTo>
                    <a:pt x="206" y="227"/>
                  </a:lnTo>
                  <a:lnTo>
                    <a:pt x="213" y="235"/>
                  </a:lnTo>
                  <a:lnTo>
                    <a:pt x="221" y="244"/>
                  </a:lnTo>
                  <a:lnTo>
                    <a:pt x="231" y="253"/>
                  </a:lnTo>
                  <a:lnTo>
                    <a:pt x="241" y="259"/>
                  </a:lnTo>
                  <a:lnTo>
                    <a:pt x="250" y="262"/>
                  </a:lnTo>
                  <a:lnTo>
                    <a:pt x="249" y="275"/>
                  </a:lnTo>
                  <a:lnTo>
                    <a:pt x="241" y="275"/>
                  </a:lnTo>
                  <a:lnTo>
                    <a:pt x="233" y="275"/>
                  </a:lnTo>
                  <a:lnTo>
                    <a:pt x="213" y="271"/>
                  </a:lnTo>
                  <a:lnTo>
                    <a:pt x="196" y="266"/>
                  </a:lnTo>
                  <a:lnTo>
                    <a:pt x="181" y="254"/>
                  </a:lnTo>
                  <a:lnTo>
                    <a:pt x="166" y="236"/>
                  </a:lnTo>
                  <a:lnTo>
                    <a:pt x="151" y="214"/>
                  </a:lnTo>
                  <a:lnTo>
                    <a:pt x="138" y="192"/>
                  </a:lnTo>
                  <a:lnTo>
                    <a:pt x="124" y="170"/>
                  </a:lnTo>
                  <a:lnTo>
                    <a:pt x="119" y="163"/>
                  </a:lnTo>
                  <a:lnTo>
                    <a:pt x="111" y="157"/>
                  </a:lnTo>
                  <a:lnTo>
                    <a:pt x="102" y="155"/>
                  </a:lnTo>
                  <a:lnTo>
                    <a:pt x="89" y="154"/>
                  </a:lnTo>
                  <a:lnTo>
                    <a:pt x="75" y="154"/>
                  </a:lnTo>
                  <a:lnTo>
                    <a:pt x="75" y="218"/>
                  </a:lnTo>
                  <a:lnTo>
                    <a:pt x="75" y="235"/>
                  </a:lnTo>
                  <a:lnTo>
                    <a:pt x="78" y="246"/>
                  </a:lnTo>
                  <a:lnTo>
                    <a:pt x="84" y="253"/>
                  </a:lnTo>
                  <a:lnTo>
                    <a:pt x="95" y="255"/>
                  </a:lnTo>
                  <a:lnTo>
                    <a:pt x="111" y="258"/>
                  </a:lnTo>
                  <a:lnTo>
                    <a:pt x="111" y="271"/>
                  </a:lnTo>
                  <a:lnTo>
                    <a:pt x="0" y="271"/>
                  </a:lnTo>
                  <a:lnTo>
                    <a:pt x="0" y="258"/>
                  </a:lnTo>
                  <a:lnTo>
                    <a:pt x="18" y="255"/>
                  </a:lnTo>
                  <a:lnTo>
                    <a:pt x="29" y="253"/>
                  </a:lnTo>
                  <a:lnTo>
                    <a:pt x="35" y="246"/>
                  </a:lnTo>
                  <a:lnTo>
                    <a:pt x="39" y="235"/>
                  </a:lnTo>
                  <a:lnTo>
                    <a:pt x="39" y="218"/>
                  </a:lnTo>
                  <a:lnTo>
                    <a:pt x="39" y="54"/>
                  </a:lnTo>
                  <a:lnTo>
                    <a:pt x="39" y="35"/>
                  </a:lnTo>
                  <a:lnTo>
                    <a:pt x="35" y="25"/>
                  </a:lnTo>
                  <a:lnTo>
                    <a:pt x="29" y="18"/>
                  </a:lnTo>
                  <a:lnTo>
                    <a:pt x="19" y="16"/>
                  </a:lnTo>
                  <a:lnTo>
                    <a:pt x="2" y="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8"/>
            <p:cNvSpPr>
              <a:spLocks/>
            </p:cNvSpPr>
            <p:nvPr/>
          </p:nvSpPr>
          <p:spPr bwMode="auto">
            <a:xfrm>
              <a:off x="6975475" y="6094413"/>
              <a:ext cx="127000" cy="149225"/>
            </a:xfrm>
            <a:custGeom>
              <a:avLst/>
              <a:gdLst>
                <a:gd name="T0" fmla="*/ 4 w 238"/>
                <a:gd name="T1" fmla="*/ 0 h 281"/>
                <a:gd name="T2" fmla="*/ 13 w 238"/>
                <a:gd name="T3" fmla="*/ 0 h 281"/>
                <a:gd name="T4" fmla="*/ 20 w 238"/>
                <a:gd name="T5" fmla="*/ 7 h 281"/>
                <a:gd name="T6" fmla="*/ 27 w 238"/>
                <a:gd name="T7" fmla="*/ 10 h 281"/>
                <a:gd name="T8" fmla="*/ 37 w 238"/>
                <a:gd name="T9" fmla="*/ 10 h 281"/>
                <a:gd name="T10" fmla="*/ 202 w 238"/>
                <a:gd name="T11" fmla="*/ 10 h 281"/>
                <a:gd name="T12" fmla="*/ 211 w 238"/>
                <a:gd name="T13" fmla="*/ 9 h 281"/>
                <a:gd name="T14" fmla="*/ 217 w 238"/>
                <a:gd name="T15" fmla="*/ 7 h 281"/>
                <a:gd name="T16" fmla="*/ 223 w 238"/>
                <a:gd name="T17" fmla="*/ 0 h 281"/>
                <a:gd name="T18" fmla="*/ 233 w 238"/>
                <a:gd name="T19" fmla="*/ 0 h 281"/>
                <a:gd name="T20" fmla="*/ 234 w 238"/>
                <a:gd name="T21" fmla="*/ 23 h 281"/>
                <a:gd name="T22" fmla="*/ 235 w 238"/>
                <a:gd name="T23" fmla="*/ 49 h 281"/>
                <a:gd name="T24" fmla="*/ 238 w 238"/>
                <a:gd name="T25" fmla="*/ 75 h 281"/>
                <a:gd name="T26" fmla="*/ 223 w 238"/>
                <a:gd name="T27" fmla="*/ 76 h 281"/>
                <a:gd name="T28" fmla="*/ 219 w 238"/>
                <a:gd name="T29" fmla="*/ 59 h 281"/>
                <a:gd name="T30" fmla="*/ 215 w 238"/>
                <a:gd name="T31" fmla="*/ 46 h 281"/>
                <a:gd name="T32" fmla="*/ 210 w 238"/>
                <a:gd name="T33" fmla="*/ 38 h 281"/>
                <a:gd name="T34" fmla="*/ 206 w 238"/>
                <a:gd name="T35" fmla="*/ 34 h 281"/>
                <a:gd name="T36" fmla="*/ 200 w 238"/>
                <a:gd name="T37" fmla="*/ 30 h 281"/>
                <a:gd name="T38" fmla="*/ 192 w 238"/>
                <a:gd name="T39" fmla="*/ 28 h 281"/>
                <a:gd name="T40" fmla="*/ 182 w 238"/>
                <a:gd name="T41" fmla="*/ 27 h 281"/>
                <a:gd name="T42" fmla="*/ 166 w 238"/>
                <a:gd name="T43" fmla="*/ 26 h 281"/>
                <a:gd name="T44" fmla="*/ 136 w 238"/>
                <a:gd name="T45" fmla="*/ 26 h 281"/>
                <a:gd name="T46" fmla="*/ 136 w 238"/>
                <a:gd name="T47" fmla="*/ 229 h 281"/>
                <a:gd name="T48" fmla="*/ 137 w 238"/>
                <a:gd name="T49" fmla="*/ 243 h 281"/>
                <a:gd name="T50" fmla="*/ 139 w 238"/>
                <a:gd name="T51" fmla="*/ 253 h 281"/>
                <a:gd name="T52" fmla="*/ 143 w 238"/>
                <a:gd name="T53" fmla="*/ 260 h 281"/>
                <a:gd name="T54" fmla="*/ 151 w 238"/>
                <a:gd name="T55" fmla="*/ 264 h 281"/>
                <a:gd name="T56" fmla="*/ 163 w 238"/>
                <a:gd name="T57" fmla="*/ 267 h 281"/>
                <a:gd name="T58" fmla="*/ 181 w 238"/>
                <a:gd name="T59" fmla="*/ 268 h 281"/>
                <a:gd name="T60" fmla="*/ 181 w 238"/>
                <a:gd name="T61" fmla="*/ 281 h 281"/>
                <a:gd name="T62" fmla="*/ 58 w 238"/>
                <a:gd name="T63" fmla="*/ 281 h 281"/>
                <a:gd name="T64" fmla="*/ 58 w 238"/>
                <a:gd name="T65" fmla="*/ 268 h 281"/>
                <a:gd name="T66" fmla="*/ 77 w 238"/>
                <a:gd name="T67" fmla="*/ 265 h 281"/>
                <a:gd name="T68" fmla="*/ 90 w 238"/>
                <a:gd name="T69" fmla="*/ 262 h 281"/>
                <a:gd name="T70" fmla="*/ 96 w 238"/>
                <a:gd name="T71" fmla="*/ 256 h 281"/>
                <a:gd name="T72" fmla="*/ 100 w 238"/>
                <a:gd name="T73" fmla="*/ 245 h 281"/>
                <a:gd name="T74" fmla="*/ 100 w 238"/>
                <a:gd name="T75" fmla="*/ 229 h 281"/>
                <a:gd name="T76" fmla="*/ 100 w 238"/>
                <a:gd name="T77" fmla="*/ 26 h 281"/>
                <a:gd name="T78" fmla="*/ 74 w 238"/>
                <a:gd name="T79" fmla="*/ 26 h 281"/>
                <a:gd name="T80" fmla="*/ 57 w 238"/>
                <a:gd name="T81" fmla="*/ 27 h 281"/>
                <a:gd name="T82" fmla="*/ 44 w 238"/>
                <a:gd name="T83" fmla="*/ 28 h 281"/>
                <a:gd name="T84" fmla="*/ 36 w 238"/>
                <a:gd name="T85" fmla="*/ 30 h 281"/>
                <a:gd name="T86" fmla="*/ 30 w 238"/>
                <a:gd name="T87" fmla="*/ 34 h 281"/>
                <a:gd name="T88" fmla="*/ 27 w 238"/>
                <a:gd name="T89" fmla="*/ 38 h 281"/>
                <a:gd name="T90" fmla="*/ 23 w 238"/>
                <a:gd name="T91" fmla="*/ 48 h 281"/>
                <a:gd name="T92" fmla="*/ 18 w 238"/>
                <a:gd name="T93" fmla="*/ 60 h 281"/>
                <a:gd name="T94" fmla="*/ 13 w 238"/>
                <a:gd name="T95" fmla="*/ 76 h 281"/>
                <a:gd name="T96" fmla="*/ 0 w 238"/>
                <a:gd name="T97" fmla="*/ 76 h 281"/>
                <a:gd name="T98" fmla="*/ 2 w 238"/>
                <a:gd name="T99" fmla="*/ 37 h 281"/>
                <a:gd name="T100" fmla="*/ 4 w 238"/>
                <a:gd name="T101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8" h="281">
                  <a:moveTo>
                    <a:pt x="4" y="0"/>
                  </a:moveTo>
                  <a:lnTo>
                    <a:pt x="13" y="0"/>
                  </a:lnTo>
                  <a:lnTo>
                    <a:pt x="20" y="7"/>
                  </a:lnTo>
                  <a:lnTo>
                    <a:pt x="27" y="10"/>
                  </a:lnTo>
                  <a:lnTo>
                    <a:pt x="37" y="10"/>
                  </a:lnTo>
                  <a:lnTo>
                    <a:pt x="202" y="10"/>
                  </a:lnTo>
                  <a:lnTo>
                    <a:pt x="211" y="9"/>
                  </a:lnTo>
                  <a:lnTo>
                    <a:pt x="217" y="7"/>
                  </a:lnTo>
                  <a:lnTo>
                    <a:pt x="223" y="0"/>
                  </a:lnTo>
                  <a:lnTo>
                    <a:pt x="233" y="0"/>
                  </a:lnTo>
                  <a:lnTo>
                    <a:pt x="234" y="23"/>
                  </a:lnTo>
                  <a:lnTo>
                    <a:pt x="235" y="49"/>
                  </a:lnTo>
                  <a:lnTo>
                    <a:pt x="238" y="75"/>
                  </a:lnTo>
                  <a:lnTo>
                    <a:pt x="223" y="76"/>
                  </a:lnTo>
                  <a:lnTo>
                    <a:pt x="219" y="59"/>
                  </a:lnTo>
                  <a:lnTo>
                    <a:pt x="215" y="46"/>
                  </a:lnTo>
                  <a:lnTo>
                    <a:pt x="210" y="38"/>
                  </a:lnTo>
                  <a:lnTo>
                    <a:pt x="206" y="34"/>
                  </a:lnTo>
                  <a:lnTo>
                    <a:pt x="200" y="30"/>
                  </a:lnTo>
                  <a:lnTo>
                    <a:pt x="192" y="28"/>
                  </a:lnTo>
                  <a:lnTo>
                    <a:pt x="182" y="27"/>
                  </a:lnTo>
                  <a:lnTo>
                    <a:pt x="166" y="26"/>
                  </a:lnTo>
                  <a:lnTo>
                    <a:pt x="136" y="26"/>
                  </a:lnTo>
                  <a:lnTo>
                    <a:pt x="136" y="229"/>
                  </a:lnTo>
                  <a:lnTo>
                    <a:pt x="137" y="243"/>
                  </a:lnTo>
                  <a:lnTo>
                    <a:pt x="139" y="253"/>
                  </a:lnTo>
                  <a:lnTo>
                    <a:pt x="143" y="260"/>
                  </a:lnTo>
                  <a:lnTo>
                    <a:pt x="151" y="264"/>
                  </a:lnTo>
                  <a:lnTo>
                    <a:pt x="163" y="267"/>
                  </a:lnTo>
                  <a:lnTo>
                    <a:pt x="181" y="268"/>
                  </a:lnTo>
                  <a:lnTo>
                    <a:pt x="181" y="281"/>
                  </a:lnTo>
                  <a:lnTo>
                    <a:pt x="58" y="281"/>
                  </a:lnTo>
                  <a:lnTo>
                    <a:pt x="58" y="268"/>
                  </a:lnTo>
                  <a:lnTo>
                    <a:pt x="77" y="265"/>
                  </a:lnTo>
                  <a:lnTo>
                    <a:pt x="90" y="262"/>
                  </a:lnTo>
                  <a:lnTo>
                    <a:pt x="96" y="256"/>
                  </a:lnTo>
                  <a:lnTo>
                    <a:pt x="100" y="245"/>
                  </a:lnTo>
                  <a:lnTo>
                    <a:pt x="100" y="229"/>
                  </a:lnTo>
                  <a:lnTo>
                    <a:pt x="100" y="26"/>
                  </a:lnTo>
                  <a:lnTo>
                    <a:pt x="74" y="26"/>
                  </a:lnTo>
                  <a:lnTo>
                    <a:pt x="57" y="27"/>
                  </a:lnTo>
                  <a:lnTo>
                    <a:pt x="44" y="28"/>
                  </a:lnTo>
                  <a:lnTo>
                    <a:pt x="36" y="30"/>
                  </a:lnTo>
                  <a:lnTo>
                    <a:pt x="30" y="34"/>
                  </a:lnTo>
                  <a:lnTo>
                    <a:pt x="27" y="38"/>
                  </a:lnTo>
                  <a:lnTo>
                    <a:pt x="23" y="48"/>
                  </a:lnTo>
                  <a:lnTo>
                    <a:pt x="18" y="60"/>
                  </a:lnTo>
                  <a:lnTo>
                    <a:pt x="13" y="76"/>
                  </a:lnTo>
                  <a:lnTo>
                    <a:pt x="0" y="76"/>
                  </a:lnTo>
                  <a:lnTo>
                    <a:pt x="2" y="3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9"/>
            <p:cNvSpPr>
              <a:spLocks/>
            </p:cNvSpPr>
            <p:nvPr/>
          </p:nvSpPr>
          <p:spPr bwMode="auto">
            <a:xfrm>
              <a:off x="5721350" y="6303963"/>
              <a:ext cx="133350" cy="150813"/>
            </a:xfrm>
            <a:custGeom>
              <a:avLst/>
              <a:gdLst>
                <a:gd name="T0" fmla="*/ 187 w 253"/>
                <a:gd name="T1" fmla="*/ 2 h 284"/>
                <a:gd name="T2" fmla="*/ 225 w 253"/>
                <a:gd name="T3" fmla="*/ 10 h 284"/>
                <a:gd name="T4" fmla="*/ 240 w 253"/>
                <a:gd name="T5" fmla="*/ 34 h 284"/>
                <a:gd name="T6" fmla="*/ 246 w 253"/>
                <a:gd name="T7" fmla="*/ 77 h 284"/>
                <a:gd name="T8" fmla="*/ 224 w 253"/>
                <a:gd name="T9" fmla="*/ 60 h 284"/>
                <a:gd name="T10" fmla="*/ 204 w 253"/>
                <a:gd name="T11" fmla="*/ 32 h 284"/>
                <a:gd name="T12" fmla="*/ 172 w 253"/>
                <a:gd name="T13" fmla="*/ 19 h 284"/>
                <a:gd name="T14" fmla="*/ 126 w 253"/>
                <a:gd name="T15" fmla="*/ 20 h 284"/>
                <a:gd name="T16" fmla="*/ 86 w 253"/>
                <a:gd name="T17" fmla="*/ 39 h 284"/>
                <a:gd name="T18" fmla="*/ 59 w 253"/>
                <a:gd name="T19" fmla="*/ 72 h 284"/>
                <a:gd name="T20" fmla="*/ 45 w 253"/>
                <a:gd name="T21" fmla="*/ 115 h 284"/>
                <a:gd name="T22" fmla="*/ 47 w 253"/>
                <a:gd name="T23" fmla="*/ 169 h 284"/>
                <a:gd name="T24" fmla="*/ 67 w 253"/>
                <a:gd name="T25" fmla="*/ 222 h 284"/>
                <a:gd name="T26" fmla="*/ 105 w 253"/>
                <a:gd name="T27" fmla="*/ 255 h 284"/>
                <a:gd name="T28" fmla="*/ 154 w 253"/>
                <a:gd name="T29" fmla="*/ 267 h 284"/>
                <a:gd name="T30" fmla="*/ 189 w 253"/>
                <a:gd name="T31" fmla="*/ 260 h 284"/>
                <a:gd name="T32" fmla="*/ 216 w 253"/>
                <a:gd name="T33" fmla="*/ 239 h 284"/>
                <a:gd name="T34" fmla="*/ 239 w 253"/>
                <a:gd name="T35" fmla="*/ 202 h 284"/>
                <a:gd name="T36" fmla="*/ 247 w 253"/>
                <a:gd name="T37" fmla="*/ 225 h 284"/>
                <a:gd name="T38" fmla="*/ 234 w 253"/>
                <a:gd name="T39" fmla="*/ 260 h 284"/>
                <a:gd name="T40" fmla="*/ 218 w 253"/>
                <a:gd name="T41" fmla="*/ 275 h 284"/>
                <a:gd name="T42" fmla="*/ 188 w 253"/>
                <a:gd name="T43" fmla="*/ 281 h 284"/>
                <a:gd name="T44" fmla="*/ 150 w 253"/>
                <a:gd name="T45" fmla="*/ 284 h 284"/>
                <a:gd name="T46" fmla="*/ 94 w 253"/>
                <a:gd name="T47" fmla="*/ 276 h 284"/>
                <a:gd name="T48" fmla="*/ 52 w 253"/>
                <a:gd name="T49" fmla="*/ 255 h 284"/>
                <a:gd name="T50" fmla="*/ 24 w 253"/>
                <a:gd name="T51" fmla="*/ 223 h 284"/>
                <a:gd name="T52" fmla="*/ 6 w 253"/>
                <a:gd name="T53" fmla="*/ 186 h 284"/>
                <a:gd name="T54" fmla="*/ 0 w 253"/>
                <a:gd name="T55" fmla="*/ 146 h 284"/>
                <a:gd name="T56" fmla="*/ 10 w 253"/>
                <a:gd name="T57" fmla="*/ 93 h 284"/>
                <a:gd name="T58" fmla="*/ 37 w 253"/>
                <a:gd name="T59" fmla="*/ 50 h 284"/>
                <a:gd name="T60" fmla="*/ 78 w 253"/>
                <a:gd name="T61" fmla="*/ 19 h 284"/>
                <a:gd name="T62" fmla="*/ 132 w 253"/>
                <a:gd name="T63" fmla="*/ 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3" h="284">
                  <a:moveTo>
                    <a:pt x="163" y="0"/>
                  </a:moveTo>
                  <a:lnTo>
                    <a:pt x="187" y="2"/>
                  </a:lnTo>
                  <a:lnTo>
                    <a:pt x="208" y="5"/>
                  </a:lnTo>
                  <a:lnTo>
                    <a:pt x="225" y="10"/>
                  </a:lnTo>
                  <a:lnTo>
                    <a:pt x="237" y="12"/>
                  </a:lnTo>
                  <a:lnTo>
                    <a:pt x="240" y="34"/>
                  </a:lnTo>
                  <a:lnTo>
                    <a:pt x="242" y="54"/>
                  </a:lnTo>
                  <a:lnTo>
                    <a:pt x="246" y="77"/>
                  </a:lnTo>
                  <a:lnTo>
                    <a:pt x="231" y="80"/>
                  </a:lnTo>
                  <a:lnTo>
                    <a:pt x="224" y="60"/>
                  </a:lnTo>
                  <a:lnTo>
                    <a:pt x="215" y="44"/>
                  </a:lnTo>
                  <a:lnTo>
                    <a:pt x="204" y="32"/>
                  </a:lnTo>
                  <a:lnTo>
                    <a:pt x="189" y="23"/>
                  </a:lnTo>
                  <a:lnTo>
                    <a:pt x="172" y="19"/>
                  </a:lnTo>
                  <a:lnTo>
                    <a:pt x="150" y="18"/>
                  </a:lnTo>
                  <a:lnTo>
                    <a:pt x="126" y="20"/>
                  </a:lnTo>
                  <a:lnTo>
                    <a:pt x="105" y="27"/>
                  </a:lnTo>
                  <a:lnTo>
                    <a:pt x="86" y="39"/>
                  </a:lnTo>
                  <a:lnTo>
                    <a:pt x="72" y="54"/>
                  </a:lnTo>
                  <a:lnTo>
                    <a:pt x="59" y="72"/>
                  </a:lnTo>
                  <a:lnTo>
                    <a:pt x="51" y="93"/>
                  </a:lnTo>
                  <a:lnTo>
                    <a:pt x="45" y="115"/>
                  </a:lnTo>
                  <a:lnTo>
                    <a:pt x="44" y="137"/>
                  </a:lnTo>
                  <a:lnTo>
                    <a:pt x="47" y="169"/>
                  </a:lnTo>
                  <a:lnTo>
                    <a:pt x="55" y="198"/>
                  </a:lnTo>
                  <a:lnTo>
                    <a:pt x="67" y="222"/>
                  </a:lnTo>
                  <a:lnTo>
                    <a:pt x="84" y="241"/>
                  </a:lnTo>
                  <a:lnTo>
                    <a:pt x="105" y="255"/>
                  </a:lnTo>
                  <a:lnTo>
                    <a:pt x="127" y="264"/>
                  </a:lnTo>
                  <a:lnTo>
                    <a:pt x="154" y="267"/>
                  </a:lnTo>
                  <a:lnTo>
                    <a:pt x="173" y="265"/>
                  </a:lnTo>
                  <a:lnTo>
                    <a:pt x="189" y="260"/>
                  </a:lnTo>
                  <a:lnTo>
                    <a:pt x="204" y="251"/>
                  </a:lnTo>
                  <a:lnTo>
                    <a:pt x="216" y="239"/>
                  </a:lnTo>
                  <a:lnTo>
                    <a:pt x="228" y="222"/>
                  </a:lnTo>
                  <a:lnTo>
                    <a:pt x="239" y="202"/>
                  </a:lnTo>
                  <a:lnTo>
                    <a:pt x="253" y="208"/>
                  </a:lnTo>
                  <a:lnTo>
                    <a:pt x="247" y="225"/>
                  </a:lnTo>
                  <a:lnTo>
                    <a:pt x="241" y="243"/>
                  </a:lnTo>
                  <a:lnTo>
                    <a:pt x="234" y="260"/>
                  </a:lnTo>
                  <a:lnTo>
                    <a:pt x="229" y="273"/>
                  </a:lnTo>
                  <a:lnTo>
                    <a:pt x="218" y="275"/>
                  </a:lnTo>
                  <a:lnTo>
                    <a:pt x="205" y="278"/>
                  </a:lnTo>
                  <a:lnTo>
                    <a:pt x="188" y="281"/>
                  </a:lnTo>
                  <a:lnTo>
                    <a:pt x="170" y="283"/>
                  </a:lnTo>
                  <a:lnTo>
                    <a:pt x="150" y="284"/>
                  </a:lnTo>
                  <a:lnTo>
                    <a:pt x="121" y="282"/>
                  </a:lnTo>
                  <a:lnTo>
                    <a:pt x="94" y="276"/>
                  </a:lnTo>
                  <a:lnTo>
                    <a:pt x="73" y="267"/>
                  </a:lnTo>
                  <a:lnTo>
                    <a:pt x="52" y="255"/>
                  </a:lnTo>
                  <a:lnTo>
                    <a:pt x="36" y="240"/>
                  </a:lnTo>
                  <a:lnTo>
                    <a:pt x="24" y="223"/>
                  </a:lnTo>
                  <a:lnTo>
                    <a:pt x="14" y="205"/>
                  </a:lnTo>
                  <a:lnTo>
                    <a:pt x="6" y="186"/>
                  </a:lnTo>
                  <a:lnTo>
                    <a:pt x="2" y="166"/>
                  </a:lnTo>
                  <a:lnTo>
                    <a:pt x="0" y="146"/>
                  </a:lnTo>
                  <a:lnTo>
                    <a:pt x="3" y="118"/>
                  </a:lnTo>
                  <a:lnTo>
                    <a:pt x="10" y="93"/>
                  </a:lnTo>
                  <a:lnTo>
                    <a:pt x="22" y="69"/>
                  </a:lnTo>
                  <a:lnTo>
                    <a:pt x="37" y="50"/>
                  </a:lnTo>
                  <a:lnTo>
                    <a:pt x="57" y="32"/>
                  </a:lnTo>
                  <a:lnTo>
                    <a:pt x="78" y="19"/>
                  </a:lnTo>
                  <a:lnTo>
                    <a:pt x="105" y="8"/>
                  </a:lnTo>
                  <a:lnTo>
                    <a:pt x="132" y="3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5868988" y="6307138"/>
              <a:ext cx="153988" cy="144463"/>
            </a:xfrm>
            <a:custGeom>
              <a:avLst/>
              <a:gdLst>
                <a:gd name="T0" fmla="*/ 0 w 291"/>
                <a:gd name="T1" fmla="*/ 0 h 271"/>
                <a:gd name="T2" fmla="*/ 110 w 291"/>
                <a:gd name="T3" fmla="*/ 0 h 271"/>
                <a:gd name="T4" fmla="*/ 110 w 291"/>
                <a:gd name="T5" fmla="*/ 14 h 271"/>
                <a:gd name="T6" fmla="*/ 94 w 291"/>
                <a:gd name="T7" fmla="*/ 15 h 271"/>
                <a:gd name="T8" fmla="*/ 84 w 291"/>
                <a:gd name="T9" fmla="*/ 19 h 271"/>
                <a:gd name="T10" fmla="*/ 77 w 291"/>
                <a:gd name="T11" fmla="*/ 24 h 271"/>
                <a:gd name="T12" fmla="*/ 75 w 291"/>
                <a:gd name="T13" fmla="*/ 36 h 271"/>
                <a:gd name="T14" fmla="*/ 75 w 291"/>
                <a:gd name="T15" fmla="*/ 53 h 271"/>
                <a:gd name="T16" fmla="*/ 75 w 291"/>
                <a:gd name="T17" fmla="*/ 118 h 271"/>
                <a:gd name="T18" fmla="*/ 216 w 291"/>
                <a:gd name="T19" fmla="*/ 118 h 271"/>
                <a:gd name="T20" fmla="*/ 216 w 291"/>
                <a:gd name="T21" fmla="*/ 53 h 271"/>
                <a:gd name="T22" fmla="*/ 216 w 291"/>
                <a:gd name="T23" fmla="*/ 36 h 271"/>
                <a:gd name="T24" fmla="*/ 212 w 291"/>
                <a:gd name="T25" fmla="*/ 24 h 271"/>
                <a:gd name="T26" fmla="*/ 207 w 291"/>
                <a:gd name="T27" fmla="*/ 19 h 271"/>
                <a:gd name="T28" fmla="*/ 197 w 291"/>
                <a:gd name="T29" fmla="*/ 15 h 271"/>
                <a:gd name="T30" fmla="*/ 179 w 291"/>
                <a:gd name="T31" fmla="*/ 14 h 271"/>
                <a:gd name="T32" fmla="*/ 179 w 291"/>
                <a:gd name="T33" fmla="*/ 0 h 271"/>
                <a:gd name="T34" fmla="*/ 291 w 291"/>
                <a:gd name="T35" fmla="*/ 0 h 271"/>
                <a:gd name="T36" fmla="*/ 291 w 291"/>
                <a:gd name="T37" fmla="*/ 14 h 271"/>
                <a:gd name="T38" fmla="*/ 273 w 291"/>
                <a:gd name="T39" fmla="*/ 15 h 271"/>
                <a:gd name="T40" fmla="*/ 263 w 291"/>
                <a:gd name="T41" fmla="*/ 19 h 271"/>
                <a:gd name="T42" fmla="*/ 256 w 291"/>
                <a:gd name="T43" fmla="*/ 24 h 271"/>
                <a:gd name="T44" fmla="*/ 253 w 291"/>
                <a:gd name="T45" fmla="*/ 36 h 271"/>
                <a:gd name="T46" fmla="*/ 252 w 291"/>
                <a:gd name="T47" fmla="*/ 53 h 271"/>
                <a:gd name="T48" fmla="*/ 252 w 291"/>
                <a:gd name="T49" fmla="*/ 218 h 271"/>
                <a:gd name="T50" fmla="*/ 253 w 291"/>
                <a:gd name="T51" fmla="*/ 235 h 271"/>
                <a:gd name="T52" fmla="*/ 256 w 291"/>
                <a:gd name="T53" fmla="*/ 247 h 271"/>
                <a:gd name="T54" fmla="*/ 261 w 291"/>
                <a:gd name="T55" fmla="*/ 252 h 271"/>
                <a:gd name="T56" fmla="*/ 273 w 291"/>
                <a:gd name="T57" fmla="*/ 256 h 271"/>
                <a:gd name="T58" fmla="*/ 290 w 291"/>
                <a:gd name="T59" fmla="*/ 257 h 271"/>
                <a:gd name="T60" fmla="*/ 290 w 291"/>
                <a:gd name="T61" fmla="*/ 271 h 271"/>
                <a:gd name="T62" fmla="*/ 176 w 291"/>
                <a:gd name="T63" fmla="*/ 271 h 271"/>
                <a:gd name="T64" fmla="*/ 176 w 291"/>
                <a:gd name="T65" fmla="*/ 257 h 271"/>
                <a:gd name="T66" fmla="*/ 194 w 291"/>
                <a:gd name="T67" fmla="*/ 256 h 271"/>
                <a:gd name="T68" fmla="*/ 206 w 291"/>
                <a:gd name="T69" fmla="*/ 252 h 271"/>
                <a:gd name="T70" fmla="*/ 212 w 291"/>
                <a:gd name="T71" fmla="*/ 247 h 271"/>
                <a:gd name="T72" fmla="*/ 216 w 291"/>
                <a:gd name="T73" fmla="*/ 235 h 271"/>
                <a:gd name="T74" fmla="*/ 216 w 291"/>
                <a:gd name="T75" fmla="*/ 218 h 271"/>
                <a:gd name="T76" fmla="*/ 216 w 291"/>
                <a:gd name="T77" fmla="*/ 137 h 271"/>
                <a:gd name="T78" fmla="*/ 75 w 291"/>
                <a:gd name="T79" fmla="*/ 137 h 271"/>
                <a:gd name="T80" fmla="*/ 75 w 291"/>
                <a:gd name="T81" fmla="*/ 218 h 271"/>
                <a:gd name="T82" fmla="*/ 75 w 291"/>
                <a:gd name="T83" fmla="*/ 235 h 271"/>
                <a:gd name="T84" fmla="*/ 78 w 291"/>
                <a:gd name="T85" fmla="*/ 245 h 271"/>
                <a:gd name="T86" fmla="*/ 84 w 291"/>
                <a:gd name="T87" fmla="*/ 252 h 271"/>
                <a:gd name="T88" fmla="*/ 95 w 291"/>
                <a:gd name="T89" fmla="*/ 256 h 271"/>
                <a:gd name="T90" fmla="*/ 112 w 291"/>
                <a:gd name="T91" fmla="*/ 257 h 271"/>
                <a:gd name="T92" fmla="*/ 112 w 291"/>
                <a:gd name="T93" fmla="*/ 271 h 271"/>
                <a:gd name="T94" fmla="*/ 1 w 291"/>
                <a:gd name="T95" fmla="*/ 271 h 271"/>
                <a:gd name="T96" fmla="*/ 1 w 291"/>
                <a:gd name="T97" fmla="*/ 257 h 271"/>
                <a:gd name="T98" fmla="*/ 18 w 291"/>
                <a:gd name="T99" fmla="*/ 256 h 271"/>
                <a:gd name="T100" fmla="*/ 28 w 291"/>
                <a:gd name="T101" fmla="*/ 252 h 271"/>
                <a:gd name="T102" fmla="*/ 35 w 291"/>
                <a:gd name="T103" fmla="*/ 247 h 271"/>
                <a:gd name="T104" fmla="*/ 37 w 291"/>
                <a:gd name="T105" fmla="*/ 235 h 271"/>
                <a:gd name="T106" fmla="*/ 38 w 291"/>
                <a:gd name="T107" fmla="*/ 218 h 271"/>
                <a:gd name="T108" fmla="*/ 38 w 291"/>
                <a:gd name="T109" fmla="*/ 53 h 271"/>
                <a:gd name="T110" fmla="*/ 37 w 291"/>
                <a:gd name="T111" fmla="*/ 36 h 271"/>
                <a:gd name="T112" fmla="*/ 35 w 291"/>
                <a:gd name="T113" fmla="*/ 24 h 271"/>
                <a:gd name="T114" fmla="*/ 28 w 291"/>
                <a:gd name="T115" fmla="*/ 19 h 271"/>
                <a:gd name="T116" fmla="*/ 17 w 291"/>
                <a:gd name="T117" fmla="*/ 15 h 271"/>
                <a:gd name="T118" fmla="*/ 0 w 291"/>
                <a:gd name="T119" fmla="*/ 14 h 271"/>
                <a:gd name="T120" fmla="*/ 0 w 291"/>
                <a:gd name="T12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71">
                  <a:moveTo>
                    <a:pt x="0" y="0"/>
                  </a:moveTo>
                  <a:lnTo>
                    <a:pt x="110" y="0"/>
                  </a:lnTo>
                  <a:lnTo>
                    <a:pt x="110" y="14"/>
                  </a:lnTo>
                  <a:lnTo>
                    <a:pt x="94" y="15"/>
                  </a:lnTo>
                  <a:lnTo>
                    <a:pt x="84" y="19"/>
                  </a:lnTo>
                  <a:lnTo>
                    <a:pt x="77" y="24"/>
                  </a:lnTo>
                  <a:lnTo>
                    <a:pt x="75" y="36"/>
                  </a:lnTo>
                  <a:lnTo>
                    <a:pt x="75" y="53"/>
                  </a:lnTo>
                  <a:lnTo>
                    <a:pt x="75" y="118"/>
                  </a:lnTo>
                  <a:lnTo>
                    <a:pt x="216" y="118"/>
                  </a:lnTo>
                  <a:lnTo>
                    <a:pt x="216" y="53"/>
                  </a:lnTo>
                  <a:lnTo>
                    <a:pt x="216" y="36"/>
                  </a:lnTo>
                  <a:lnTo>
                    <a:pt x="212" y="24"/>
                  </a:lnTo>
                  <a:lnTo>
                    <a:pt x="207" y="19"/>
                  </a:lnTo>
                  <a:lnTo>
                    <a:pt x="197" y="15"/>
                  </a:lnTo>
                  <a:lnTo>
                    <a:pt x="179" y="14"/>
                  </a:lnTo>
                  <a:lnTo>
                    <a:pt x="179" y="0"/>
                  </a:lnTo>
                  <a:lnTo>
                    <a:pt x="291" y="0"/>
                  </a:lnTo>
                  <a:lnTo>
                    <a:pt x="291" y="14"/>
                  </a:lnTo>
                  <a:lnTo>
                    <a:pt x="273" y="15"/>
                  </a:lnTo>
                  <a:lnTo>
                    <a:pt x="263" y="19"/>
                  </a:lnTo>
                  <a:lnTo>
                    <a:pt x="256" y="24"/>
                  </a:lnTo>
                  <a:lnTo>
                    <a:pt x="253" y="36"/>
                  </a:lnTo>
                  <a:lnTo>
                    <a:pt x="252" y="53"/>
                  </a:lnTo>
                  <a:lnTo>
                    <a:pt x="252" y="218"/>
                  </a:lnTo>
                  <a:lnTo>
                    <a:pt x="253" y="235"/>
                  </a:lnTo>
                  <a:lnTo>
                    <a:pt x="256" y="247"/>
                  </a:lnTo>
                  <a:lnTo>
                    <a:pt x="261" y="252"/>
                  </a:lnTo>
                  <a:lnTo>
                    <a:pt x="273" y="256"/>
                  </a:lnTo>
                  <a:lnTo>
                    <a:pt x="290" y="257"/>
                  </a:lnTo>
                  <a:lnTo>
                    <a:pt x="290" y="271"/>
                  </a:lnTo>
                  <a:lnTo>
                    <a:pt x="176" y="271"/>
                  </a:lnTo>
                  <a:lnTo>
                    <a:pt x="176" y="257"/>
                  </a:lnTo>
                  <a:lnTo>
                    <a:pt x="194" y="256"/>
                  </a:lnTo>
                  <a:lnTo>
                    <a:pt x="206" y="252"/>
                  </a:lnTo>
                  <a:lnTo>
                    <a:pt x="212" y="247"/>
                  </a:lnTo>
                  <a:lnTo>
                    <a:pt x="216" y="235"/>
                  </a:lnTo>
                  <a:lnTo>
                    <a:pt x="216" y="218"/>
                  </a:lnTo>
                  <a:lnTo>
                    <a:pt x="216" y="137"/>
                  </a:lnTo>
                  <a:lnTo>
                    <a:pt x="75" y="137"/>
                  </a:lnTo>
                  <a:lnTo>
                    <a:pt x="75" y="218"/>
                  </a:lnTo>
                  <a:lnTo>
                    <a:pt x="75" y="235"/>
                  </a:lnTo>
                  <a:lnTo>
                    <a:pt x="78" y="245"/>
                  </a:lnTo>
                  <a:lnTo>
                    <a:pt x="84" y="252"/>
                  </a:lnTo>
                  <a:lnTo>
                    <a:pt x="95" y="256"/>
                  </a:lnTo>
                  <a:lnTo>
                    <a:pt x="112" y="257"/>
                  </a:lnTo>
                  <a:lnTo>
                    <a:pt x="112" y="271"/>
                  </a:lnTo>
                  <a:lnTo>
                    <a:pt x="1" y="271"/>
                  </a:lnTo>
                  <a:lnTo>
                    <a:pt x="1" y="257"/>
                  </a:lnTo>
                  <a:lnTo>
                    <a:pt x="18" y="256"/>
                  </a:lnTo>
                  <a:lnTo>
                    <a:pt x="28" y="252"/>
                  </a:lnTo>
                  <a:lnTo>
                    <a:pt x="35" y="247"/>
                  </a:lnTo>
                  <a:lnTo>
                    <a:pt x="37" y="235"/>
                  </a:lnTo>
                  <a:lnTo>
                    <a:pt x="38" y="218"/>
                  </a:lnTo>
                  <a:lnTo>
                    <a:pt x="38" y="53"/>
                  </a:lnTo>
                  <a:lnTo>
                    <a:pt x="37" y="36"/>
                  </a:lnTo>
                  <a:lnTo>
                    <a:pt x="35" y="24"/>
                  </a:lnTo>
                  <a:lnTo>
                    <a:pt x="28" y="19"/>
                  </a:lnTo>
                  <a:lnTo>
                    <a:pt x="17" y="15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1"/>
            <p:cNvSpPr>
              <a:spLocks noEditPoints="1"/>
            </p:cNvSpPr>
            <p:nvPr/>
          </p:nvSpPr>
          <p:spPr bwMode="auto">
            <a:xfrm>
              <a:off x="6030913" y="6303963"/>
              <a:ext cx="146050" cy="147638"/>
            </a:xfrm>
            <a:custGeom>
              <a:avLst/>
              <a:gdLst>
                <a:gd name="T0" fmla="*/ 131 w 276"/>
                <a:gd name="T1" fmla="*/ 55 h 278"/>
                <a:gd name="T2" fmla="*/ 112 w 276"/>
                <a:gd name="T3" fmla="*/ 109 h 278"/>
                <a:gd name="T4" fmla="*/ 92 w 276"/>
                <a:gd name="T5" fmla="*/ 161 h 278"/>
                <a:gd name="T6" fmla="*/ 169 w 276"/>
                <a:gd name="T7" fmla="*/ 161 h 278"/>
                <a:gd name="T8" fmla="*/ 132 w 276"/>
                <a:gd name="T9" fmla="*/ 55 h 278"/>
                <a:gd name="T10" fmla="*/ 131 w 276"/>
                <a:gd name="T11" fmla="*/ 55 h 278"/>
                <a:gd name="T12" fmla="*/ 149 w 276"/>
                <a:gd name="T13" fmla="*/ 0 h 278"/>
                <a:gd name="T14" fmla="*/ 175 w 276"/>
                <a:gd name="T15" fmla="*/ 73 h 278"/>
                <a:gd name="T16" fmla="*/ 203 w 276"/>
                <a:gd name="T17" fmla="*/ 149 h 278"/>
                <a:gd name="T18" fmla="*/ 229 w 276"/>
                <a:gd name="T19" fmla="*/ 222 h 278"/>
                <a:gd name="T20" fmla="*/ 235 w 276"/>
                <a:gd name="T21" fmla="*/ 238 h 278"/>
                <a:gd name="T22" fmla="*/ 240 w 276"/>
                <a:gd name="T23" fmla="*/ 248 h 278"/>
                <a:gd name="T24" fmla="*/ 247 w 276"/>
                <a:gd name="T25" fmla="*/ 255 h 278"/>
                <a:gd name="T26" fmla="*/ 254 w 276"/>
                <a:gd name="T27" fmla="*/ 259 h 278"/>
                <a:gd name="T28" fmla="*/ 263 w 276"/>
                <a:gd name="T29" fmla="*/ 263 h 278"/>
                <a:gd name="T30" fmla="*/ 276 w 276"/>
                <a:gd name="T31" fmla="*/ 264 h 278"/>
                <a:gd name="T32" fmla="*/ 276 w 276"/>
                <a:gd name="T33" fmla="*/ 278 h 278"/>
                <a:gd name="T34" fmla="*/ 172 w 276"/>
                <a:gd name="T35" fmla="*/ 278 h 278"/>
                <a:gd name="T36" fmla="*/ 172 w 276"/>
                <a:gd name="T37" fmla="*/ 264 h 278"/>
                <a:gd name="T38" fmla="*/ 188 w 276"/>
                <a:gd name="T39" fmla="*/ 262 h 278"/>
                <a:gd name="T40" fmla="*/ 196 w 276"/>
                <a:gd name="T41" fmla="*/ 257 h 278"/>
                <a:gd name="T42" fmla="*/ 198 w 276"/>
                <a:gd name="T43" fmla="*/ 251 h 278"/>
                <a:gd name="T44" fmla="*/ 197 w 276"/>
                <a:gd name="T45" fmla="*/ 241 h 278"/>
                <a:gd name="T46" fmla="*/ 190 w 276"/>
                <a:gd name="T47" fmla="*/ 224 h 278"/>
                <a:gd name="T48" fmla="*/ 183 w 276"/>
                <a:gd name="T49" fmla="*/ 203 h 278"/>
                <a:gd name="T50" fmla="*/ 175 w 276"/>
                <a:gd name="T51" fmla="*/ 181 h 278"/>
                <a:gd name="T52" fmla="*/ 84 w 276"/>
                <a:gd name="T53" fmla="*/ 181 h 278"/>
                <a:gd name="T54" fmla="*/ 67 w 276"/>
                <a:gd name="T55" fmla="*/ 231 h 278"/>
                <a:gd name="T56" fmla="*/ 64 w 276"/>
                <a:gd name="T57" fmla="*/ 245 h 278"/>
                <a:gd name="T58" fmla="*/ 64 w 276"/>
                <a:gd name="T59" fmla="*/ 252 h 278"/>
                <a:gd name="T60" fmla="*/ 68 w 276"/>
                <a:gd name="T61" fmla="*/ 258 h 278"/>
                <a:gd name="T62" fmla="*/ 79 w 276"/>
                <a:gd name="T63" fmla="*/ 262 h 278"/>
                <a:gd name="T64" fmla="*/ 93 w 276"/>
                <a:gd name="T65" fmla="*/ 264 h 278"/>
                <a:gd name="T66" fmla="*/ 93 w 276"/>
                <a:gd name="T67" fmla="*/ 278 h 278"/>
                <a:gd name="T68" fmla="*/ 0 w 276"/>
                <a:gd name="T69" fmla="*/ 278 h 278"/>
                <a:gd name="T70" fmla="*/ 0 w 276"/>
                <a:gd name="T71" fmla="*/ 264 h 278"/>
                <a:gd name="T72" fmla="*/ 13 w 276"/>
                <a:gd name="T73" fmla="*/ 263 h 278"/>
                <a:gd name="T74" fmla="*/ 22 w 276"/>
                <a:gd name="T75" fmla="*/ 259 h 278"/>
                <a:gd name="T76" fmla="*/ 29 w 276"/>
                <a:gd name="T77" fmla="*/ 255 h 278"/>
                <a:gd name="T78" fmla="*/ 35 w 276"/>
                <a:gd name="T79" fmla="*/ 248 h 278"/>
                <a:gd name="T80" fmla="*/ 41 w 276"/>
                <a:gd name="T81" fmla="*/ 237 h 278"/>
                <a:gd name="T82" fmla="*/ 48 w 276"/>
                <a:gd name="T83" fmla="*/ 222 h 278"/>
                <a:gd name="T84" fmla="*/ 134 w 276"/>
                <a:gd name="T85" fmla="*/ 5 h 278"/>
                <a:gd name="T86" fmla="*/ 149 w 276"/>
                <a:gd name="T87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6" h="278">
                  <a:moveTo>
                    <a:pt x="131" y="55"/>
                  </a:moveTo>
                  <a:lnTo>
                    <a:pt x="112" y="109"/>
                  </a:lnTo>
                  <a:lnTo>
                    <a:pt x="92" y="161"/>
                  </a:lnTo>
                  <a:lnTo>
                    <a:pt x="169" y="161"/>
                  </a:lnTo>
                  <a:lnTo>
                    <a:pt x="132" y="55"/>
                  </a:lnTo>
                  <a:lnTo>
                    <a:pt x="131" y="55"/>
                  </a:lnTo>
                  <a:close/>
                  <a:moveTo>
                    <a:pt x="149" y="0"/>
                  </a:moveTo>
                  <a:lnTo>
                    <a:pt x="175" y="73"/>
                  </a:lnTo>
                  <a:lnTo>
                    <a:pt x="203" y="149"/>
                  </a:lnTo>
                  <a:lnTo>
                    <a:pt x="229" y="222"/>
                  </a:lnTo>
                  <a:lnTo>
                    <a:pt x="235" y="238"/>
                  </a:lnTo>
                  <a:lnTo>
                    <a:pt x="240" y="248"/>
                  </a:lnTo>
                  <a:lnTo>
                    <a:pt x="247" y="255"/>
                  </a:lnTo>
                  <a:lnTo>
                    <a:pt x="254" y="259"/>
                  </a:lnTo>
                  <a:lnTo>
                    <a:pt x="263" y="263"/>
                  </a:lnTo>
                  <a:lnTo>
                    <a:pt x="276" y="264"/>
                  </a:lnTo>
                  <a:lnTo>
                    <a:pt x="276" y="278"/>
                  </a:lnTo>
                  <a:lnTo>
                    <a:pt x="172" y="278"/>
                  </a:lnTo>
                  <a:lnTo>
                    <a:pt x="172" y="264"/>
                  </a:lnTo>
                  <a:lnTo>
                    <a:pt x="188" y="262"/>
                  </a:lnTo>
                  <a:lnTo>
                    <a:pt x="196" y="257"/>
                  </a:lnTo>
                  <a:lnTo>
                    <a:pt x="198" y="251"/>
                  </a:lnTo>
                  <a:lnTo>
                    <a:pt x="197" y="241"/>
                  </a:lnTo>
                  <a:lnTo>
                    <a:pt x="190" y="224"/>
                  </a:lnTo>
                  <a:lnTo>
                    <a:pt x="183" y="203"/>
                  </a:lnTo>
                  <a:lnTo>
                    <a:pt x="175" y="181"/>
                  </a:lnTo>
                  <a:lnTo>
                    <a:pt x="84" y="181"/>
                  </a:lnTo>
                  <a:lnTo>
                    <a:pt x="67" y="231"/>
                  </a:lnTo>
                  <a:lnTo>
                    <a:pt x="64" y="245"/>
                  </a:lnTo>
                  <a:lnTo>
                    <a:pt x="64" y="252"/>
                  </a:lnTo>
                  <a:lnTo>
                    <a:pt x="68" y="258"/>
                  </a:lnTo>
                  <a:lnTo>
                    <a:pt x="79" y="262"/>
                  </a:lnTo>
                  <a:lnTo>
                    <a:pt x="93" y="264"/>
                  </a:lnTo>
                  <a:lnTo>
                    <a:pt x="93" y="278"/>
                  </a:lnTo>
                  <a:lnTo>
                    <a:pt x="0" y="278"/>
                  </a:lnTo>
                  <a:lnTo>
                    <a:pt x="0" y="264"/>
                  </a:lnTo>
                  <a:lnTo>
                    <a:pt x="13" y="263"/>
                  </a:lnTo>
                  <a:lnTo>
                    <a:pt x="22" y="259"/>
                  </a:lnTo>
                  <a:lnTo>
                    <a:pt x="29" y="255"/>
                  </a:lnTo>
                  <a:lnTo>
                    <a:pt x="35" y="248"/>
                  </a:lnTo>
                  <a:lnTo>
                    <a:pt x="41" y="237"/>
                  </a:lnTo>
                  <a:lnTo>
                    <a:pt x="48" y="222"/>
                  </a:lnTo>
                  <a:lnTo>
                    <a:pt x="134" y="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2"/>
            <p:cNvSpPr>
              <a:spLocks/>
            </p:cNvSpPr>
            <p:nvPr/>
          </p:nvSpPr>
          <p:spPr bwMode="auto">
            <a:xfrm>
              <a:off x="6189663" y="6307138"/>
              <a:ext cx="185738" cy="144463"/>
            </a:xfrm>
            <a:custGeom>
              <a:avLst/>
              <a:gdLst>
                <a:gd name="T0" fmla="*/ 85 w 352"/>
                <a:gd name="T1" fmla="*/ 0 h 271"/>
                <a:gd name="T2" fmla="*/ 274 w 352"/>
                <a:gd name="T3" fmla="*/ 0 h 271"/>
                <a:gd name="T4" fmla="*/ 348 w 352"/>
                <a:gd name="T5" fmla="*/ 14 h 271"/>
                <a:gd name="T6" fmla="*/ 320 w 352"/>
                <a:gd name="T7" fmla="*/ 17 h 271"/>
                <a:gd name="T8" fmla="*/ 310 w 352"/>
                <a:gd name="T9" fmla="*/ 30 h 271"/>
                <a:gd name="T10" fmla="*/ 309 w 352"/>
                <a:gd name="T11" fmla="*/ 61 h 271"/>
                <a:gd name="T12" fmla="*/ 313 w 352"/>
                <a:gd name="T13" fmla="*/ 226 h 271"/>
                <a:gd name="T14" fmla="*/ 319 w 352"/>
                <a:gd name="T15" fmla="*/ 248 h 271"/>
                <a:gd name="T16" fmla="*/ 336 w 352"/>
                <a:gd name="T17" fmla="*/ 256 h 271"/>
                <a:gd name="T18" fmla="*/ 352 w 352"/>
                <a:gd name="T19" fmla="*/ 271 h 271"/>
                <a:gd name="T20" fmla="*/ 241 w 352"/>
                <a:gd name="T21" fmla="*/ 257 h 271"/>
                <a:gd name="T22" fmla="*/ 266 w 352"/>
                <a:gd name="T23" fmla="*/ 252 h 271"/>
                <a:gd name="T24" fmla="*/ 275 w 352"/>
                <a:gd name="T25" fmla="*/ 240 h 271"/>
                <a:gd name="T26" fmla="*/ 276 w 352"/>
                <a:gd name="T27" fmla="*/ 208 h 271"/>
                <a:gd name="T28" fmla="*/ 274 w 352"/>
                <a:gd name="T29" fmla="*/ 40 h 271"/>
                <a:gd name="T30" fmla="*/ 162 w 352"/>
                <a:gd name="T31" fmla="*/ 267 h 271"/>
                <a:gd name="T32" fmla="*/ 69 w 352"/>
                <a:gd name="T33" fmla="*/ 46 h 271"/>
                <a:gd name="T34" fmla="*/ 62 w 352"/>
                <a:gd name="T35" fmla="*/ 187 h 271"/>
                <a:gd name="T36" fmla="*/ 61 w 352"/>
                <a:gd name="T37" fmla="*/ 219 h 271"/>
                <a:gd name="T38" fmla="*/ 63 w 352"/>
                <a:gd name="T39" fmla="*/ 242 h 271"/>
                <a:gd name="T40" fmla="*/ 74 w 352"/>
                <a:gd name="T41" fmla="*/ 252 h 271"/>
                <a:gd name="T42" fmla="*/ 101 w 352"/>
                <a:gd name="T43" fmla="*/ 257 h 271"/>
                <a:gd name="T44" fmla="*/ 0 w 352"/>
                <a:gd name="T45" fmla="*/ 271 h 271"/>
                <a:gd name="T46" fmla="*/ 15 w 352"/>
                <a:gd name="T47" fmla="*/ 255 h 271"/>
                <a:gd name="T48" fmla="*/ 32 w 352"/>
                <a:gd name="T49" fmla="*/ 243 h 271"/>
                <a:gd name="T50" fmla="*/ 37 w 352"/>
                <a:gd name="T51" fmla="*/ 223 h 271"/>
                <a:gd name="T52" fmla="*/ 40 w 352"/>
                <a:gd name="T53" fmla="*/ 198 h 271"/>
                <a:gd name="T54" fmla="*/ 44 w 352"/>
                <a:gd name="T55" fmla="*/ 157 h 271"/>
                <a:gd name="T56" fmla="*/ 52 w 352"/>
                <a:gd name="T57" fmla="*/ 51 h 271"/>
                <a:gd name="T58" fmla="*/ 49 w 352"/>
                <a:gd name="T59" fmla="*/ 28 h 271"/>
                <a:gd name="T60" fmla="*/ 38 w 352"/>
                <a:gd name="T61" fmla="*/ 17 h 271"/>
                <a:gd name="T62" fmla="*/ 14 w 352"/>
                <a:gd name="T63" fmla="*/ 14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2" h="271">
                  <a:moveTo>
                    <a:pt x="14" y="0"/>
                  </a:moveTo>
                  <a:lnTo>
                    <a:pt x="85" y="0"/>
                  </a:lnTo>
                  <a:lnTo>
                    <a:pt x="178" y="206"/>
                  </a:lnTo>
                  <a:lnTo>
                    <a:pt x="274" y="0"/>
                  </a:lnTo>
                  <a:lnTo>
                    <a:pt x="348" y="0"/>
                  </a:lnTo>
                  <a:lnTo>
                    <a:pt x="348" y="14"/>
                  </a:lnTo>
                  <a:lnTo>
                    <a:pt x="332" y="15"/>
                  </a:lnTo>
                  <a:lnTo>
                    <a:pt x="320" y="17"/>
                  </a:lnTo>
                  <a:lnTo>
                    <a:pt x="313" y="22"/>
                  </a:lnTo>
                  <a:lnTo>
                    <a:pt x="310" y="30"/>
                  </a:lnTo>
                  <a:lnTo>
                    <a:pt x="309" y="43"/>
                  </a:lnTo>
                  <a:lnTo>
                    <a:pt x="309" y="61"/>
                  </a:lnTo>
                  <a:lnTo>
                    <a:pt x="313" y="208"/>
                  </a:lnTo>
                  <a:lnTo>
                    <a:pt x="313" y="226"/>
                  </a:lnTo>
                  <a:lnTo>
                    <a:pt x="316" y="240"/>
                  </a:lnTo>
                  <a:lnTo>
                    <a:pt x="319" y="248"/>
                  </a:lnTo>
                  <a:lnTo>
                    <a:pt x="326" y="252"/>
                  </a:lnTo>
                  <a:lnTo>
                    <a:pt x="336" y="256"/>
                  </a:lnTo>
                  <a:lnTo>
                    <a:pt x="352" y="257"/>
                  </a:lnTo>
                  <a:lnTo>
                    <a:pt x="352" y="271"/>
                  </a:lnTo>
                  <a:lnTo>
                    <a:pt x="241" y="271"/>
                  </a:lnTo>
                  <a:lnTo>
                    <a:pt x="241" y="257"/>
                  </a:lnTo>
                  <a:lnTo>
                    <a:pt x="255" y="256"/>
                  </a:lnTo>
                  <a:lnTo>
                    <a:pt x="266" y="252"/>
                  </a:lnTo>
                  <a:lnTo>
                    <a:pt x="271" y="248"/>
                  </a:lnTo>
                  <a:lnTo>
                    <a:pt x="275" y="240"/>
                  </a:lnTo>
                  <a:lnTo>
                    <a:pt x="276" y="226"/>
                  </a:lnTo>
                  <a:lnTo>
                    <a:pt x="276" y="208"/>
                  </a:lnTo>
                  <a:lnTo>
                    <a:pt x="275" y="40"/>
                  </a:lnTo>
                  <a:lnTo>
                    <a:pt x="274" y="40"/>
                  </a:lnTo>
                  <a:lnTo>
                    <a:pt x="171" y="267"/>
                  </a:lnTo>
                  <a:lnTo>
                    <a:pt x="162" y="267"/>
                  </a:lnTo>
                  <a:lnTo>
                    <a:pt x="70" y="46"/>
                  </a:lnTo>
                  <a:lnTo>
                    <a:pt x="69" y="46"/>
                  </a:lnTo>
                  <a:lnTo>
                    <a:pt x="62" y="165"/>
                  </a:lnTo>
                  <a:lnTo>
                    <a:pt x="62" y="187"/>
                  </a:lnTo>
                  <a:lnTo>
                    <a:pt x="61" y="206"/>
                  </a:lnTo>
                  <a:lnTo>
                    <a:pt x="61" y="219"/>
                  </a:lnTo>
                  <a:lnTo>
                    <a:pt x="61" y="232"/>
                  </a:lnTo>
                  <a:lnTo>
                    <a:pt x="63" y="242"/>
                  </a:lnTo>
                  <a:lnTo>
                    <a:pt x="68" y="248"/>
                  </a:lnTo>
                  <a:lnTo>
                    <a:pt x="74" y="252"/>
                  </a:lnTo>
                  <a:lnTo>
                    <a:pt x="86" y="255"/>
                  </a:lnTo>
                  <a:lnTo>
                    <a:pt x="101" y="257"/>
                  </a:lnTo>
                  <a:lnTo>
                    <a:pt x="101" y="271"/>
                  </a:lnTo>
                  <a:lnTo>
                    <a:pt x="0" y="271"/>
                  </a:lnTo>
                  <a:lnTo>
                    <a:pt x="0" y="257"/>
                  </a:lnTo>
                  <a:lnTo>
                    <a:pt x="15" y="255"/>
                  </a:lnTo>
                  <a:lnTo>
                    <a:pt x="27" y="250"/>
                  </a:lnTo>
                  <a:lnTo>
                    <a:pt x="32" y="243"/>
                  </a:lnTo>
                  <a:lnTo>
                    <a:pt x="36" y="232"/>
                  </a:lnTo>
                  <a:lnTo>
                    <a:pt x="37" y="223"/>
                  </a:lnTo>
                  <a:lnTo>
                    <a:pt x="39" y="212"/>
                  </a:lnTo>
                  <a:lnTo>
                    <a:pt x="40" y="198"/>
                  </a:lnTo>
                  <a:lnTo>
                    <a:pt x="43" y="179"/>
                  </a:lnTo>
                  <a:lnTo>
                    <a:pt x="44" y="157"/>
                  </a:lnTo>
                  <a:lnTo>
                    <a:pt x="51" y="70"/>
                  </a:lnTo>
                  <a:lnTo>
                    <a:pt x="52" y="51"/>
                  </a:lnTo>
                  <a:lnTo>
                    <a:pt x="51" y="37"/>
                  </a:lnTo>
                  <a:lnTo>
                    <a:pt x="49" y="28"/>
                  </a:lnTo>
                  <a:lnTo>
                    <a:pt x="45" y="21"/>
                  </a:lnTo>
                  <a:lnTo>
                    <a:pt x="38" y="17"/>
                  </a:lnTo>
                  <a:lnTo>
                    <a:pt x="28" y="15"/>
                  </a:lnTo>
                  <a:lnTo>
                    <a:pt x="14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3"/>
            <p:cNvSpPr>
              <a:spLocks noEditPoints="1"/>
            </p:cNvSpPr>
            <p:nvPr/>
          </p:nvSpPr>
          <p:spPr bwMode="auto">
            <a:xfrm>
              <a:off x="6391275" y="6307138"/>
              <a:ext cx="114300" cy="144463"/>
            </a:xfrm>
            <a:custGeom>
              <a:avLst/>
              <a:gdLst>
                <a:gd name="T0" fmla="*/ 74 w 216"/>
                <a:gd name="T1" fmla="*/ 218 h 271"/>
                <a:gd name="T2" fmla="*/ 78 w 216"/>
                <a:gd name="T3" fmla="*/ 244 h 271"/>
                <a:gd name="T4" fmla="*/ 95 w 216"/>
                <a:gd name="T5" fmla="*/ 255 h 271"/>
                <a:gd name="T6" fmla="*/ 124 w 216"/>
                <a:gd name="T7" fmla="*/ 253 h 271"/>
                <a:gd name="T8" fmla="*/ 149 w 216"/>
                <a:gd name="T9" fmla="*/ 244 h 271"/>
                <a:gd name="T10" fmla="*/ 167 w 216"/>
                <a:gd name="T11" fmla="*/ 225 h 271"/>
                <a:gd name="T12" fmla="*/ 174 w 216"/>
                <a:gd name="T13" fmla="*/ 194 h 271"/>
                <a:gd name="T14" fmla="*/ 167 w 216"/>
                <a:gd name="T15" fmla="*/ 165 h 271"/>
                <a:gd name="T16" fmla="*/ 146 w 216"/>
                <a:gd name="T17" fmla="*/ 145 h 271"/>
                <a:gd name="T18" fmla="*/ 113 w 216"/>
                <a:gd name="T19" fmla="*/ 136 h 271"/>
                <a:gd name="T20" fmla="*/ 74 w 216"/>
                <a:gd name="T21" fmla="*/ 135 h 271"/>
                <a:gd name="T22" fmla="*/ 93 w 216"/>
                <a:gd name="T23" fmla="*/ 15 h 271"/>
                <a:gd name="T24" fmla="*/ 79 w 216"/>
                <a:gd name="T25" fmla="*/ 19 h 271"/>
                <a:gd name="T26" fmla="*/ 75 w 216"/>
                <a:gd name="T27" fmla="*/ 29 h 271"/>
                <a:gd name="T28" fmla="*/ 74 w 216"/>
                <a:gd name="T29" fmla="*/ 119 h 271"/>
                <a:gd name="T30" fmla="*/ 115 w 216"/>
                <a:gd name="T31" fmla="*/ 118 h 271"/>
                <a:gd name="T32" fmla="*/ 143 w 216"/>
                <a:gd name="T33" fmla="*/ 105 h 271"/>
                <a:gd name="T34" fmla="*/ 157 w 216"/>
                <a:gd name="T35" fmla="*/ 82 h 271"/>
                <a:gd name="T36" fmla="*/ 158 w 216"/>
                <a:gd name="T37" fmla="*/ 53 h 271"/>
                <a:gd name="T38" fmla="*/ 146 w 216"/>
                <a:gd name="T39" fmla="*/ 30 h 271"/>
                <a:gd name="T40" fmla="*/ 121 w 216"/>
                <a:gd name="T41" fmla="*/ 16 h 271"/>
                <a:gd name="T42" fmla="*/ 2 w 216"/>
                <a:gd name="T43" fmla="*/ 0 h 271"/>
                <a:gd name="T44" fmla="*/ 133 w 216"/>
                <a:gd name="T45" fmla="*/ 0 h 271"/>
                <a:gd name="T46" fmla="*/ 163 w 216"/>
                <a:gd name="T47" fmla="*/ 7 h 271"/>
                <a:gd name="T48" fmla="*/ 184 w 216"/>
                <a:gd name="T49" fmla="*/ 23 h 271"/>
                <a:gd name="T50" fmla="*/ 196 w 216"/>
                <a:gd name="T51" fmla="*/ 47 h 271"/>
                <a:gd name="T52" fmla="*/ 196 w 216"/>
                <a:gd name="T53" fmla="*/ 77 h 271"/>
                <a:gd name="T54" fmla="*/ 183 w 216"/>
                <a:gd name="T55" fmla="*/ 101 h 271"/>
                <a:gd name="T56" fmla="*/ 163 w 216"/>
                <a:gd name="T57" fmla="*/ 116 h 271"/>
                <a:gd name="T58" fmla="*/ 143 w 216"/>
                <a:gd name="T59" fmla="*/ 123 h 271"/>
                <a:gd name="T60" fmla="*/ 160 w 216"/>
                <a:gd name="T61" fmla="*/ 128 h 271"/>
                <a:gd name="T62" fmla="*/ 189 w 216"/>
                <a:gd name="T63" fmla="*/ 139 h 271"/>
                <a:gd name="T64" fmla="*/ 209 w 216"/>
                <a:gd name="T65" fmla="*/ 160 h 271"/>
                <a:gd name="T66" fmla="*/ 216 w 216"/>
                <a:gd name="T67" fmla="*/ 191 h 271"/>
                <a:gd name="T68" fmla="*/ 206 w 216"/>
                <a:gd name="T69" fmla="*/ 228 h 271"/>
                <a:gd name="T70" fmla="*/ 176 w 216"/>
                <a:gd name="T71" fmla="*/ 255 h 271"/>
                <a:gd name="T72" fmla="*/ 124 w 216"/>
                <a:gd name="T73" fmla="*/ 269 h 271"/>
                <a:gd name="T74" fmla="*/ 0 w 216"/>
                <a:gd name="T75" fmla="*/ 271 h 271"/>
                <a:gd name="T76" fmla="*/ 17 w 216"/>
                <a:gd name="T77" fmla="*/ 256 h 271"/>
                <a:gd name="T78" fmla="*/ 35 w 216"/>
                <a:gd name="T79" fmla="*/ 245 h 271"/>
                <a:gd name="T80" fmla="*/ 38 w 216"/>
                <a:gd name="T81" fmla="*/ 218 h 271"/>
                <a:gd name="T82" fmla="*/ 37 w 216"/>
                <a:gd name="T83" fmla="*/ 36 h 271"/>
                <a:gd name="T84" fmla="*/ 29 w 216"/>
                <a:gd name="T85" fmla="*/ 19 h 271"/>
                <a:gd name="T86" fmla="*/ 2 w 216"/>
                <a:gd name="T87" fmla="*/ 1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6" h="271">
                  <a:moveTo>
                    <a:pt x="74" y="135"/>
                  </a:moveTo>
                  <a:lnTo>
                    <a:pt x="74" y="218"/>
                  </a:lnTo>
                  <a:lnTo>
                    <a:pt x="75" y="233"/>
                  </a:lnTo>
                  <a:lnTo>
                    <a:pt x="78" y="244"/>
                  </a:lnTo>
                  <a:lnTo>
                    <a:pt x="85" y="251"/>
                  </a:lnTo>
                  <a:lnTo>
                    <a:pt x="95" y="255"/>
                  </a:lnTo>
                  <a:lnTo>
                    <a:pt x="109" y="255"/>
                  </a:lnTo>
                  <a:lnTo>
                    <a:pt x="124" y="253"/>
                  </a:lnTo>
                  <a:lnTo>
                    <a:pt x="137" y="250"/>
                  </a:lnTo>
                  <a:lnTo>
                    <a:pt x="149" y="244"/>
                  </a:lnTo>
                  <a:lnTo>
                    <a:pt x="159" y="236"/>
                  </a:lnTo>
                  <a:lnTo>
                    <a:pt x="167" y="225"/>
                  </a:lnTo>
                  <a:lnTo>
                    <a:pt x="173" y="211"/>
                  </a:lnTo>
                  <a:lnTo>
                    <a:pt x="174" y="194"/>
                  </a:lnTo>
                  <a:lnTo>
                    <a:pt x="173" y="178"/>
                  </a:lnTo>
                  <a:lnTo>
                    <a:pt x="167" y="165"/>
                  </a:lnTo>
                  <a:lnTo>
                    <a:pt x="158" y="153"/>
                  </a:lnTo>
                  <a:lnTo>
                    <a:pt x="146" y="145"/>
                  </a:lnTo>
                  <a:lnTo>
                    <a:pt x="132" y="139"/>
                  </a:lnTo>
                  <a:lnTo>
                    <a:pt x="113" y="136"/>
                  </a:lnTo>
                  <a:lnTo>
                    <a:pt x="94" y="135"/>
                  </a:lnTo>
                  <a:lnTo>
                    <a:pt x="74" y="135"/>
                  </a:lnTo>
                  <a:close/>
                  <a:moveTo>
                    <a:pt x="103" y="14"/>
                  </a:moveTo>
                  <a:lnTo>
                    <a:pt x="93" y="15"/>
                  </a:lnTo>
                  <a:lnTo>
                    <a:pt x="85" y="16"/>
                  </a:lnTo>
                  <a:lnTo>
                    <a:pt x="79" y="19"/>
                  </a:lnTo>
                  <a:lnTo>
                    <a:pt x="76" y="22"/>
                  </a:lnTo>
                  <a:lnTo>
                    <a:pt x="75" y="29"/>
                  </a:lnTo>
                  <a:lnTo>
                    <a:pt x="74" y="39"/>
                  </a:lnTo>
                  <a:lnTo>
                    <a:pt x="74" y="119"/>
                  </a:lnTo>
                  <a:lnTo>
                    <a:pt x="94" y="119"/>
                  </a:lnTo>
                  <a:lnTo>
                    <a:pt x="115" y="118"/>
                  </a:lnTo>
                  <a:lnTo>
                    <a:pt x="130" y="113"/>
                  </a:lnTo>
                  <a:lnTo>
                    <a:pt x="143" y="105"/>
                  </a:lnTo>
                  <a:lnTo>
                    <a:pt x="152" y="95"/>
                  </a:lnTo>
                  <a:lnTo>
                    <a:pt x="157" y="82"/>
                  </a:lnTo>
                  <a:lnTo>
                    <a:pt x="159" y="66"/>
                  </a:lnTo>
                  <a:lnTo>
                    <a:pt x="158" y="53"/>
                  </a:lnTo>
                  <a:lnTo>
                    <a:pt x="153" y="40"/>
                  </a:lnTo>
                  <a:lnTo>
                    <a:pt x="146" y="30"/>
                  </a:lnTo>
                  <a:lnTo>
                    <a:pt x="135" y="22"/>
                  </a:lnTo>
                  <a:lnTo>
                    <a:pt x="121" y="16"/>
                  </a:lnTo>
                  <a:lnTo>
                    <a:pt x="103" y="14"/>
                  </a:lnTo>
                  <a:close/>
                  <a:moveTo>
                    <a:pt x="2" y="0"/>
                  </a:moveTo>
                  <a:lnTo>
                    <a:pt x="112" y="0"/>
                  </a:lnTo>
                  <a:lnTo>
                    <a:pt x="133" y="0"/>
                  </a:lnTo>
                  <a:lnTo>
                    <a:pt x="150" y="4"/>
                  </a:lnTo>
                  <a:lnTo>
                    <a:pt x="163" y="7"/>
                  </a:lnTo>
                  <a:lnTo>
                    <a:pt x="175" y="14"/>
                  </a:lnTo>
                  <a:lnTo>
                    <a:pt x="184" y="23"/>
                  </a:lnTo>
                  <a:lnTo>
                    <a:pt x="192" y="35"/>
                  </a:lnTo>
                  <a:lnTo>
                    <a:pt x="196" y="47"/>
                  </a:lnTo>
                  <a:lnTo>
                    <a:pt x="198" y="62"/>
                  </a:lnTo>
                  <a:lnTo>
                    <a:pt x="196" y="77"/>
                  </a:lnTo>
                  <a:lnTo>
                    <a:pt x="191" y="89"/>
                  </a:lnTo>
                  <a:lnTo>
                    <a:pt x="183" y="101"/>
                  </a:lnTo>
                  <a:lnTo>
                    <a:pt x="174" y="109"/>
                  </a:lnTo>
                  <a:lnTo>
                    <a:pt x="163" y="116"/>
                  </a:lnTo>
                  <a:lnTo>
                    <a:pt x="153" y="120"/>
                  </a:lnTo>
                  <a:lnTo>
                    <a:pt x="143" y="123"/>
                  </a:lnTo>
                  <a:lnTo>
                    <a:pt x="143" y="125"/>
                  </a:lnTo>
                  <a:lnTo>
                    <a:pt x="160" y="128"/>
                  </a:lnTo>
                  <a:lnTo>
                    <a:pt x="176" y="133"/>
                  </a:lnTo>
                  <a:lnTo>
                    <a:pt x="189" y="139"/>
                  </a:lnTo>
                  <a:lnTo>
                    <a:pt x="200" y="149"/>
                  </a:lnTo>
                  <a:lnTo>
                    <a:pt x="209" y="160"/>
                  </a:lnTo>
                  <a:lnTo>
                    <a:pt x="214" y="174"/>
                  </a:lnTo>
                  <a:lnTo>
                    <a:pt x="216" y="191"/>
                  </a:lnTo>
                  <a:lnTo>
                    <a:pt x="214" y="210"/>
                  </a:lnTo>
                  <a:lnTo>
                    <a:pt x="206" y="228"/>
                  </a:lnTo>
                  <a:lnTo>
                    <a:pt x="192" y="242"/>
                  </a:lnTo>
                  <a:lnTo>
                    <a:pt x="176" y="255"/>
                  </a:lnTo>
                  <a:lnTo>
                    <a:pt x="152" y="264"/>
                  </a:lnTo>
                  <a:lnTo>
                    <a:pt x="124" y="269"/>
                  </a:lnTo>
                  <a:lnTo>
                    <a:pt x="93" y="271"/>
                  </a:lnTo>
                  <a:lnTo>
                    <a:pt x="0" y="271"/>
                  </a:lnTo>
                  <a:lnTo>
                    <a:pt x="0" y="257"/>
                  </a:lnTo>
                  <a:lnTo>
                    <a:pt x="17" y="256"/>
                  </a:lnTo>
                  <a:lnTo>
                    <a:pt x="28" y="252"/>
                  </a:lnTo>
                  <a:lnTo>
                    <a:pt x="35" y="245"/>
                  </a:lnTo>
                  <a:lnTo>
                    <a:pt x="37" y="235"/>
                  </a:lnTo>
                  <a:lnTo>
                    <a:pt x="38" y="218"/>
                  </a:lnTo>
                  <a:lnTo>
                    <a:pt x="38" y="53"/>
                  </a:lnTo>
                  <a:lnTo>
                    <a:pt x="37" y="36"/>
                  </a:lnTo>
                  <a:lnTo>
                    <a:pt x="35" y="24"/>
                  </a:lnTo>
                  <a:lnTo>
                    <a:pt x="29" y="19"/>
                  </a:lnTo>
                  <a:lnTo>
                    <a:pt x="19" y="15"/>
                  </a:lnTo>
                  <a:lnTo>
                    <a:pt x="2" y="1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4"/>
            <p:cNvSpPr>
              <a:spLocks/>
            </p:cNvSpPr>
            <p:nvPr/>
          </p:nvSpPr>
          <p:spPr bwMode="auto">
            <a:xfrm>
              <a:off x="6518275" y="6307138"/>
              <a:ext cx="115888" cy="144463"/>
            </a:xfrm>
            <a:custGeom>
              <a:avLst/>
              <a:gdLst>
                <a:gd name="T0" fmla="*/ 194 w 219"/>
                <a:gd name="T1" fmla="*/ 0 h 271"/>
                <a:gd name="T2" fmla="*/ 196 w 219"/>
                <a:gd name="T3" fmla="*/ 25 h 271"/>
                <a:gd name="T4" fmla="*/ 198 w 219"/>
                <a:gd name="T5" fmla="*/ 62 h 271"/>
                <a:gd name="T6" fmla="*/ 180 w 219"/>
                <a:gd name="T7" fmla="*/ 48 h 271"/>
                <a:gd name="T8" fmla="*/ 170 w 219"/>
                <a:gd name="T9" fmla="*/ 28 h 271"/>
                <a:gd name="T10" fmla="*/ 157 w 219"/>
                <a:gd name="T11" fmla="*/ 19 h 271"/>
                <a:gd name="T12" fmla="*/ 125 w 219"/>
                <a:gd name="T13" fmla="*/ 15 h 271"/>
                <a:gd name="T14" fmla="*/ 86 w 219"/>
                <a:gd name="T15" fmla="*/ 16 h 271"/>
                <a:gd name="T16" fmla="*/ 79 w 219"/>
                <a:gd name="T17" fmla="*/ 17 h 271"/>
                <a:gd name="T18" fmla="*/ 77 w 219"/>
                <a:gd name="T19" fmla="*/ 23 h 271"/>
                <a:gd name="T20" fmla="*/ 77 w 219"/>
                <a:gd name="T21" fmla="*/ 121 h 271"/>
                <a:gd name="T22" fmla="*/ 133 w 219"/>
                <a:gd name="T23" fmla="*/ 121 h 271"/>
                <a:gd name="T24" fmla="*/ 151 w 219"/>
                <a:gd name="T25" fmla="*/ 117 h 271"/>
                <a:gd name="T26" fmla="*/ 159 w 219"/>
                <a:gd name="T27" fmla="*/ 103 h 271"/>
                <a:gd name="T28" fmla="*/ 176 w 219"/>
                <a:gd name="T29" fmla="*/ 90 h 271"/>
                <a:gd name="T30" fmla="*/ 161 w 219"/>
                <a:gd name="T31" fmla="*/ 171 h 271"/>
                <a:gd name="T32" fmla="*/ 153 w 219"/>
                <a:gd name="T33" fmla="*/ 147 h 271"/>
                <a:gd name="T34" fmla="*/ 135 w 219"/>
                <a:gd name="T35" fmla="*/ 139 h 271"/>
                <a:gd name="T36" fmla="*/ 77 w 219"/>
                <a:gd name="T37" fmla="*/ 139 h 271"/>
                <a:gd name="T38" fmla="*/ 78 w 219"/>
                <a:gd name="T39" fmla="*/ 232 h 271"/>
                <a:gd name="T40" fmla="*/ 87 w 219"/>
                <a:gd name="T41" fmla="*/ 250 h 271"/>
                <a:gd name="T42" fmla="*/ 112 w 219"/>
                <a:gd name="T43" fmla="*/ 255 h 271"/>
                <a:gd name="T44" fmla="*/ 151 w 219"/>
                <a:gd name="T45" fmla="*/ 255 h 271"/>
                <a:gd name="T46" fmla="*/ 176 w 219"/>
                <a:gd name="T47" fmla="*/ 248 h 271"/>
                <a:gd name="T48" fmla="*/ 191 w 219"/>
                <a:gd name="T49" fmla="*/ 232 h 271"/>
                <a:gd name="T50" fmla="*/ 205 w 219"/>
                <a:gd name="T51" fmla="*/ 202 h 271"/>
                <a:gd name="T52" fmla="*/ 217 w 219"/>
                <a:gd name="T53" fmla="*/ 215 h 271"/>
                <a:gd name="T54" fmla="*/ 210 w 219"/>
                <a:gd name="T55" fmla="*/ 245 h 271"/>
                <a:gd name="T56" fmla="*/ 203 w 219"/>
                <a:gd name="T57" fmla="*/ 271 h 271"/>
                <a:gd name="T58" fmla="*/ 0 w 219"/>
                <a:gd name="T59" fmla="*/ 258 h 271"/>
                <a:gd name="T60" fmla="*/ 30 w 219"/>
                <a:gd name="T61" fmla="*/ 252 h 271"/>
                <a:gd name="T62" fmla="*/ 41 w 219"/>
                <a:gd name="T63" fmla="*/ 234 h 271"/>
                <a:gd name="T64" fmla="*/ 41 w 219"/>
                <a:gd name="T65" fmla="*/ 54 h 271"/>
                <a:gd name="T66" fmla="*/ 40 w 219"/>
                <a:gd name="T67" fmla="*/ 28 h 271"/>
                <a:gd name="T68" fmla="*/ 29 w 219"/>
                <a:gd name="T69" fmla="*/ 16 h 271"/>
                <a:gd name="T70" fmla="*/ 5 w 219"/>
                <a:gd name="T71" fmla="*/ 1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9" h="271">
                  <a:moveTo>
                    <a:pt x="5" y="0"/>
                  </a:moveTo>
                  <a:lnTo>
                    <a:pt x="194" y="0"/>
                  </a:lnTo>
                  <a:lnTo>
                    <a:pt x="194" y="9"/>
                  </a:lnTo>
                  <a:lnTo>
                    <a:pt x="196" y="25"/>
                  </a:lnTo>
                  <a:lnTo>
                    <a:pt x="197" y="44"/>
                  </a:lnTo>
                  <a:lnTo>
                    <a:pt x="198" y="62"/>
                  </a:lnTo>
                  <a:lnTo>
                    <a:pt x="184" y="63"/>
                  </a:lnTo>
                  <a:lnTo>
                    <a:pt x="180" y="48"/>
                  </a:lnTo>
                  <a:lnTo>
                    <a:pt x="175" y="37"/>
                  </a:lnTo>
                  <a:lnTo>
                    <a:pt x="170" y="28"/>
                  </a:lnTo>
                  <a:lnTo>
                    <a:pt x="165" y="22"/>
                  </a:lnTo>
                  <a:lnTo>
                    <a:pt x="157" y="19"/>
                  </a:lnTo>
                  <a:lnTo>
                    <a:pt x="143" y="16"/>
                  </a:lnTo>
                  <a:lnTo>
                    <a:pt x="125" y="15"/>
                  </a:lnTo>
                  <a:lnTo>
                    <a:pt x="92" y="15"/>
                  </a:lnTo>
                  <a:lnTo>
                    <a:pt x="86" y="16"/>
                  </a:lnTo>
                  <a:lnTo>
                    <a:pt x="82" y="16"/>
                  </a:lnTo>
                  <a:lnTo>
                    <a:pt x="79" y="17"/>
                  </a:lnTo>
                  <a:lnTo>
                    <a:pt x="78" y="20"/>
                  </a:lnTo>
                  <a:lnTo>
                    <a:pt x="77" y="23"/>
                  </a:lnTo>
                  <a:lnTo>
                    <a:pt x="77" y="29"/>
                  </a:lnTo>
                  <a:lnTo>
                    <a:pt x="77" y="121"/>
                  </a:lnTo>
                  <a:lnTo>
                    <a:pt x="117" y="121"/>
                  </a:lnTo>
                  <a:lnTo>
                    <a:pt x="133" y="121"/>
                  </a:lnTo>
                  <a:lnTo>
                    <a:pt x="143" y="120"/>
                  </a:lnTo>
                  <a:lnTo>
                    <a:pt x="151" y="117"/>
                  </a:lnTo>
                  <a:lnTo>
                    <a:pt x="156" y="111"/>
                  </a:lnTo>
                  <a:lnTo>
                    <a:pt x="159" y="103"/>
                  </a:lnTo>
                  <a:lnTo>
                    <a:pt x="161" y="90"/>
                  </a:lnTo>
                  <a:lnTo>
                    <a:pt x="176" y="90"/>
                  </a:lnTo>
                  <a:lnTo>
                    <a:pt x="176" y="171"/>
                  </a:lnTo>
                  <a:lnTo>
                    <a:pt x="161" y="171"/>
                  </a:lnTo>
                  <a:lnTo>
                    <a:pt x="158" y="157"/>
                  </a:lnTo>
                  <a:lnTo>
                    <a:pt x="153" y="147"/>
                  </a:lnTo>
                  <a:lnTo>
                    <a:pt x="147" y="142"/>
                  </a:lnTo>
                  <a:lnTo>
                    <a:pt x="135" y="139"/>
                  </a:lnTo>
                  <a:lnTo>
                    <a:pt x="117" y="139"/>
                  </a:lnTo>
                  <a:lnTo>
                    <a:pt x="77" y="139"/>
                  </a:lnTo>
                  <a:lnTo>
                    <a:pt x="77" y="216"/>
                  </a:lnTo>
                  <a:lnTo>
                    <a:pt x="78" y="232"/>
                  </a:lnTo>
                  <a:lnTo>
                    <a:pt x="82" y="243"/>
                  </a:lnTo>
                  <a:lnTo>
                    <a:pt x="87" y="250"/>
                  </a:lnTo>
                  <a:lnTo>
                    <a:pt x="98" y="253"/>
                  </a:lnTo>
                  <a:lnTo>
                    <a:pt x="112" y="255"/>
                  </a:lnTo>
                  <a:lnTo>
                    <a:pt x="132" y="255"/>
                  </a:lnTo>
                  <a:lnTo>
                    <a:pt x="151" y="255"/>
                  </a:lnTo>
                  <a:lnTo>
                    <a:pt x="165" y="252"/>
                  </a:lnTo>
                  <a:lnTo>
                    <a:pt x="176" y="248"/>
                  </a:lnTo>
                  <a:lnTo>
                    <a:pt x="184" y="241"/>
                  </a:lnTo>
                  <a:lnTo>
                    <a:pt x="191" y="232"/>
                  </a:lnTo>
                  <a:lnTo>
                    <a:pt x="198" y="218"/>
                  </a:lnTo>
                  <a:lnTo>
                    <a:pt x="205" y="202"/>
                  </a:lnTo>
                  <a:lnTo>
                    <a:pt x="219" y="203"/>
                  </a:lnTo>
                  <a:lnTo>
                    <a:pt x="217" y="215"/>
                  </a:lnTo>
                  <a:lnTo>
                    <a:pt x="214" y="230"/>
                  </a:lnTo>
                  <a:lnTo>
                    <a:pt x="210" y="245"/>
                  </a:lnTo>
                  <a:lnTo>
                    <a:pt x="207" y="260"/>
                  </a:lnTo>
                  <a:lnTo>
                    <a:pt x="203" y="271"/>
                  </a:lnTo>
                  <a:lnTo>
                    <a:pt x="0" y="271"/>
                  </a:lnTo>
                  <a:lnTo>
                    <a:pt x="0" y="258"/>
                  </a:lnTo>
                  <a:lnTo>
                    <a:pt x="19" y="256"/>
                  </a:lnTo>
                  <a:lnTo>
                    <a:pt x="30" y="252"/>
                  </a:lnTo>
                  <a:lnTo>
                    <a:pt x="37" y="245"/>
                  </a:lnTo>
                  <a:lnTo>
                    <a:pt x="41" y="234"/>
                  </a:lnTo>
                  <a:lnTo>
                    <a:pt x="41" y="217"/>
                  </a:lnTo>
                  <a:lnTo>
                    <a:pt x="41" y="54"/>
                  </a:lnTo>
                  <a:lnTo>
                    <a:pt x="41" y="38"/>
                  </a:lnTo>
                  <a:lnTo>
                    <a:pt x="40" y="28"/>
                  </a:lnTo>
                  <a:lnTo>
                    <a:pt x="35" y="21"/>
                  </a:lnTo>
                  <a:lnTo>
                    <a:pt x="29" y="16"/>
                  </a:lnTo>
                  <a:lnTo>
                    <a:pt x="19" y="14"/>
                  </a:lnTo>
                  <a:lnTo>
                    <a:pt x="5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5"/>
            <p:cNvSpPr>
              <a:spLocks noEditPoints="1"/>
            </p:cNvSpPr>
            <p:nvPr/>
          </p:nvSpPr>
          <p:spPr bwMode="auto">
            <a:xfrm>
              <a:off x="6646863" y="6307138"/>
              <a:ext cx="133350" cy="146050"/>
            </a:xfrm>
            <a:custGeom>
              <a:avLst/>
              <a:gdLst>
                <a:gd name="T0" fmla="*/ 90 w 251"/>
                <a:gd name="T1" fmla="*/ 16 h 275"/>
                <a:gd name="T2" fmla="*/ 79 w 251"/>
                <a:gd name="T3" fmla="*/ 20 h 275"/>
                <a:gd name="T4" fmla="*/ 74 w 251"/>
                <a:gd name="T5" fmla="*/ 29 h 275"/>
                <a:gd name="T6" fmla="*/ 74 w 251"/>
                <a:gd name="T7" fmla="*/ 138 h 275"/>
                <a:gd name="T8" fmla="*/ 114 w 251"/>
                <a:gd name="T9" fmla="*/ 137 h 275"/>
                <a:gd name="T10" fmla="*/ 140 w 251"/>
                <a:gd name="T11" fmla="*/ 126 h 275"/>
                <a:gd name="T12" fmla="*/ 161 w 251"/>
                <a:gd name="T13" fmla="*/ 95 h 275"/>
                <a:gd name="T14" fmla="*/ 161 w 251"/>
                <a:gd name="T15" fmla="*/ 58 h 275"/>
                <a:gd name="T16" fmla="*/ 148 w 251"/>
                <a:gd name="T17" fmla="*/ 33 h 275"/>
                <a:gd name="T18" fmla="*/ 128 w 251"/>
                <a:gd name="T19" fmla="*/ 20 h 275"/>
                <a:gd name="T20" fmla="*/ 102 w 251"/>
                <a:gd name="T21" fmla="*/ 15 h 275"/>
                <a:gd name="T22" fmla="*/ 107 w 251"/>
                <a:gd name="T23" fmla="*/ 0 h 275"/>
                <a:gd name="T24" fmla="*/ 146 w 251"/>
                <a:gd name="T25" fmla="*/ 3 h 275"/>
                <a:gd name="T26" fmla="*/ 175 w 251"/>
                <a:gd name="T27" fmla="*/ 14 h 275"/>
                <a:gd name="T28" fmla="*/ 195 w 251"/>
                <a:gd name="T29" fmla="*/ 36 h 275"/>
                <a:gd name="T30" fmla="*/ 203 w 251"/>
                <a:gd name="T31" fmla="*/ 69 h 275"/>
                <a:gd name="T32" fmla="*/ 193 w 251"/>
                <a:gd name="T33" fmla="*/ 105 h 275"/>
                <a:gd name="T34" fmla="*/ 167 w 251"/>
                <a:gd name="T35" fmla="*/ 130 h 275"/>
                <a:gd name="T36" fmla="*/ 158 w 251"/>
                <a:gd name="T37" fmla="*/ 152 h 275"/>
                <a:gd name="T38" fmla="*/ 177 w 251"/>
                <a:gd name="T39" fmla="*/ 185 h 275"/>
                <a:gd name="T40" fmla="*/ 197 w 251"/>
                <a:gd name="T41" fmla="*/ 215 h 275"/>
                <a:gd name="T42" fmla="*/ 213 w 251"/>
                <a:gd name="T43" fmla="*/ 235 h 275"/>
                <a:gd name="T44" fmla="*/ 230 w 251"/>
                <a:gd name="T45" fmla="*/ 252 h 275"/>
                <a:gd name="T46" fmla="*/ 251 w 251"/>
                <a:gd name="T47" fmla="*/ 263 h 275"/>
                <a:gd name="T48" fmla="*/ 241 w 251"/>
                <a:gd name="T49" fmla="*/ 275 h 275"/>
                <a:gd name="T50" fmla="*/ 213 w 251"/>
                <a:gd name="T51" fmla="*/ 272 h 275"/>
                <a:gd name="T52" fmla="*/ 180 w 251"/>
                <a:gd name="T53" fmla="*/ 253 h 275"/>
                <a:gd name="T54" fmla="*/ 152 w 251"/>
                <a:gd name="T55" fmla="*/ 215 h 275"/>
                <a:gd name="T56" fmla="*/ 125 w 251"/>
                <a:gd name="T57" fmla="*/ 169 h 275"/>
                <a:gd name="T58" fmla="*/ 112 w 251"/>
                <a:gd name="T59" fmla="*/ 158 h 275"/>
                <a:gd name="T60" fmla="*/ 88 w 251"/>
                <a:gd name="T61" fmla="*/ 153 h 275"/>
                <a:gd name="T62" fmla="*/ 74 w 251"/>
                <a:gd name="T63" fmla="*/ 217 h 275"/>
                <a:gd name="T64" fmla="*/ 78 w 251"/>
                <a:gd name="T65" fmla="*/ 245 h 275"/>
                <a:gd name="T66" fmla="*/ 95 w 251"/>
                <a:gd name="T67" fmla="*/ 256 h 275"/>
                <a:gd name="T68" fmla="*/ 112 w 251"/>
                <a:gd name="T69" fmla="*/ 271 h 275"/>
                <a:gd name="T70" fmla="*/ 0 w 251"/>
                <a:gd name="T71" fmla="*/ 257 h 275"/>
                <a:gd name="T72" fmla="*/ 29 w 251"/>
                <a:gd name="T73" fmla="*/ 252 h 275"/>
                <a:gd name="T74" fmla="*/ 38 w 251"/>
                <a:gd name="T75" fmla="*/ 234 h 275"/>
                <a:gd name="T76" fmla="*/ 39 w 251"/>
                <a:gd name="T77" fmla="*/ 53 h 275"/>
                <a:gd name="T78" fmla="*/ 36 w 251"/>
                <a:gd name="T79" fmla="*/ 24 h 275"/>
                <a:gd name="T80" fmla="*/ 19 w 251"/>
                <a:gd name="T81" fmla="*/ 15 h 275"/>
                <a:gd name="T82" fmla="*/ 3 w 251"/>
                <a:gd name="T83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1" h="275">
                  <a:moveTo>
                    <a:pt x="102" y="15"/>
                  </a:moveTo>
                  <a:lnTo>
                    <a:pt x="90" y="16"/>
                  </a:lnTo>
                  <a:lnTo>
                    <a:pt x="84" y="17"/>
                  </a:lnTo>
                  <a:lnTo>
                    <a:pt x="79" y="20"/>
                  </a:lnTo>
                  <a:lnTo>
                    <a:pt x="77" y="23"/>
                  </a:lnTo>
                  <a:lnTo>
                    <a:pt x="74" y="29"/>
                  </a:lnTo>
                  <a:lnTo>
                    <a:pt x="74" y="38"/>
                  </a:lnTo>
                  <a:lnTo>
                    <a:pt x="74" y="138"/>
                  </a:lnTo>
                  <a:lnTo>
                    <a:pt x="95" y="138"/>
                  </a:lnTo>
                  <a:lnTo>
                    <a:pt x="114" y="137"/>
                  </a:lnTo>
                  <a:lnTo>
                    <a:pt x="129" y="133"/>
                  </a:lnTo>
                  <a:lnTo>
                    <a:pt x="140" y="126"/>
                  </a:lnTo>
                  <a:lnTo>
                    <a:pt x="153" y="112"/>
                  </a:lnTo>
                  <a:lnTo>
                    <a:pt x="161" y="95"/>
                  </a:lnTo>
                  <a:lnTo>
                    <a:pt x="163" y="76"/>
                  </a:lnTo>
                  <a:lnTo>
                    <a:pt x="161" y="58"/>
                  </a:lnTo>
                  <a:lnTo>
                    <a:pt x="156" y="44"/>
                  </a:lnTo>
                  <a:lnTo>
                    <a:pt x="148" y="33"/>
                  </a:lnTo>
                  <a:lnTo>
                    <a:pt x="139" y="25"/>
                  </a:lnTo>
                  <a:lnTo>
                    <a:pt x="128" y="20"/>
                  </a:lnTo>
                  <a:lnTo>
                    <a:pt x="114" y="16"/>
                  </a:lnTo>
                  <a:lnTo>
                    <a:pt x="102" y="15"/>
                  </a:lnTo>
                  <a:close/>
                  <a:moveTo>
                    <a:pt x="3" y="0"/>
                  </a:moveTo>
                  <a:lnTo>
                    <a:pt x="107" y="0"/>
                  </a:lnTo>
                  <a:lnTo>
                    <a:pt x="129" y="0"/>
                  </a:lnTo>
                  <a:lnTo>
                    <a:pt x="146" y="3"/>
                  </a:lnTo>
                  <a:lnTo>
                    <a:pt x="162" y="7"/>
                  </a:lnTo>
                  <a:lnTo>
                    <a:pt x="175" y="14"/>
                  </a:lnTo>
                  <a:lnTo>
                    <a:pt x="186" y="23"/>
                  </a:lnTo>
                  <a:lnTo>
                    <a:pt x="195" y="36"/>
                  </a:lnTo>
                  <a:lnTo>
                    <a:pt x="201" y="51"/>
                  </a:lnTo>
                  <a:lnTo>
                    <a:pt x="203" y="69"/>
                  </a:lnTo>
                  <a:lnTo>
                    <a:pt x="200" y="88"/>
                  </a:lnTo>
                  <a:lnTo>
                    <a:pt x="193" y="105"/>
                  </a:lnTo>
                  <a:lnTo>
                    <a:pt x="181" y="119"/>
                  </a:lnTo>
                  <a:lnTo>
                    <a:pt x="167" y="130"/>
                  </a:lnTo>
                  <a:lnTo>
                    <a:pt x="150" y="139"/>
                  </a:lnTo>
                  <a:lnTo>
                    <a:pt x="158" y="152"/>
                  </a:lnTo>
                  <a:lnTo>
                    <a:pt x="167" y="168"/>
                  </a:lnTo>
                  <a:lnTo>
                    <a:pt x="177" y="185"/>
                  </a:lnTo>
                  <a:lnTo>
                    <a:pt x="187" y="200"/>
                  </a:lnTo>
                  <a:lnTo>
                    <a:pt x="197" y="215"/>
                  </a:lnTo>
                  <a:lnTo>
                    <a:pt x="205" y="226"/>
                  </a:lnTo>
                  <a:lnTo>
                    <a:pt x="213" y="235"/>
                  </a:lnTo>
                  <a:lnTo>
                    <a:pt x="220" y="243"/>
                  </a:lnTo>
                  <a:lnTo>
                    <a:pt x="230" y="252"/>
                  </a:lnTo>
                  <a:lnTo>
                    <a:pt x="241" y="259"/>
                  </a:lnTo>
                  <a:lnTo>
                    <a:pt x="251" y="263"/>
                  </a:lnTo>
                  <a:lnTo>
                    <a:pt x="249" y="275"/>
                  </a:lnTo>
                  <a:lnTo>
                    <a:pt x="241" y="275"/>
                  </a:lnTo>
                  <a:lnTo>
                    <a:pt x="233" y="274"/>
                  </a:lnTo>
                  <a:lnTo>
                    <a:pt x="213" y="272"/>
                  </a:lnTo>
                  <a:lnTo>
                    <a:pt x="196" y="265"/>
                  </a:lnTo>
                  <a:lnTo>
                    <a:pt x="180" y="253"/>
                  </a:lnTo>
                  <a:lnTo>
                    <a:pt x="167" y="236"/>
                  </a:lnTo>
                  <a:lnTo>
                    <a:pt x="152" y="215"/>
                  </a:lnTo>
                  <a:lnTo>
                    <a:pt x="137" y="191"/>
                  </a:lnTo>
                  <a:lnTo>
                    <a:pt x="125" y="169"/>
                  </a:lnTo>
                  <a:lnTo>
                    <a:pt x="119" y="162"/>
                  </a:lnTo>
                  <a:lnTo>
                    <a:pt x="112" y="158"/>
                  </a:lnTo>
                  <a:lnTo>
                    <a:pt x="102" y="154"/>
                  </a:lnTo>
                  <a:lnTo>
                    <a:pt x="88" y="153"/>
                  </a:lnTo>
                  <a:lnTo>
                    <a:pt x="74" y="153"/>
                  </a:lnTo>
                  <a:lnTo>
                    <a:pt x="74" y="217"/>
                  </a:lnTo>
                  <a:lnTo>
                    <a:pt x="76" y="234"/>
                  </a:lnTo>
                  <a:lnTo>
                    <a:pt x="78" y="245"/>
                  </a:lnTo>
                  <a:lnTo>
                    <a:pt x="85" y="252"/>
                  </a:lnTo>
                  <a:lnTo>
                    <a:pt x="95" y="256"/>
                  </a:lnTo>
                  <a:lnTo>
                    <a:pt x="112" y="257"/>
                  </a:lnTo>
                  <a:lnTo>
                    <a:pt x="112" y="271"/>
                  </a:lnTo>
                  <a:lnTo>
                    <a:pt x="0" y="271"/>
                  </a:lnTo>
                  <a:lnTo>
                    <a:pt x="0" y="257"/>
                  </a:lnTo>
                  <a:lnTo>
                    <a:pt x="18" y="256"/>
                  </a:lnTo>
                  <a:lnTo>
                    <a:pt x="29" y="252"/>
                  </a:lnTo>
                  <a:lnTo>
                    <a:pt x="36" y="245"/>
                  </a:lnTo>
                  <a:lnTo>
                    <a:pt x="38" y="234"/>
                  </a:lnTo>
                  <a:lnTo>
                    <a:pt x="39" y="217"/>
                  </a:lnTo>
                  <a:lnTo>
                    <a:pt x="39" y="53"/>
                  </a:lnTo>
                  <a:lnTo>
                    <a:pt x="38" y="36"/>
                  </a:lnTo>
                  <a:lnTo>
                    <a:pt x="36" y="24"/>
                  </a:lnTo>
                  <a:lnTo>
                    <a:pt x="29" y="19"/>
                  </a:lnTo>
                  <a:lnTo>
                    <a:pt x="19" y="15"/>
                  </a:lnTo>
                  <a:lnTo>
                    <a:pt x="3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6"/>
            <p:cNvSpPr>
              <a:spLocks/>
            </p:cNvSpPr>
            <p:nvPr/>
          </p:nvSpPr>
          <p:spPr bwMode="auto">
            <a:xfrm>
              <a:off x="6789738" y="6303963"/>
              <a:ext cx="88900" cy="150813"/>
            </a:xfrm>
            <a:custGeom>
              <a:avLst/>
              <a:gdLst>
                <a:gd name="T0" fmla="*/ 122 w 168"/>
                <a:gd name="T1" fmla="*/ 4 h 284"/>
                <a:gd name="T2" fmla="*/ 149 w 168"/>
                <a:gd name="T3" fmla="*/ 26 h 284"/>
                <a:gd name="T4" fmla="*/ 155 w 168"/>
                <a:gd name="T5" fmla="*/ 69 h 284"/>
                <a:gd name="T6" fmla="*/ 138 w 168"/>
                <a:gd name="T7" fmla="*/ 60 h 284"/>
                <a:gd name="T8" fmla="*/ 129 w 168"/>
                <a:gd name="T9" fmla="*/ 39 h 284"/>
                <a:gd name="T10" fmla="*/ 113 w 168"/>
                <a:gd name="T11" fmla="*/ 23 h 284"/>
                <a:gd name="T12" fmla="*/ 87 w 168"/>
                <a:gd name="T13" fmla="*/ 16 h 284"/>
                <a:gd name="T14" fmla="*/ 61 w 168"/>
                <a:gd name="T15" fmla="*/ 23 h 284"/>
                <a:gd name="T16" fmla="*/ 46 w 168"/>
                <a:gd name="T17" fmla="*/ 40 h 284"/>
                <a:gd name="T18" fmla="*/ 41 w 168"/>
                <a:gd name="T19" fmla="*/ 61 h 284"/>
                <a:gd name="T20" fmla="*/ 50 w 168"/>
                <a:gd name="T21" fmla="*/ 91 h 284"/>
                <a:gd name="T22" fmla="*/ 76 w 168"/>
                <a:gd name="T23" fmla="*/ 112 h 284"/>
                <a:gd name="T24" fmla="*/ 108 w 168"/>
                <a:gd name="T25" fmla="*/ 128 h 284"/>
                <a:gd name="T26" fmla="*/ 137 w 168"/>
                <a:gd name="T27" fmla="*/ 146 h 284"/>
                <a:gd name="T28" fmla="*/ 158 w 168"/>
                <a:gd name="T29" fmla="*/ 170 h 284"/>
                <a:gd name="T30" fmla="*/ 168 w 168"/>
                <a:gd name="T31" fmla="*/ 205 h 284"/>
                <a:gd name="T32" fmla="*/ 155 w 168"/>
                <a:gd name="T33" fmla="*/ 246 h 284"/>
                <a:gd name="T34" fmla="*/ 122 w 168"/>
                <a:gd name="T35" fmla="*/ 273 h 284"/>
                <a:gd name="T36" fmla="*/ 73 w 168"/>
                <a:gd name="T37" fmla="*/ 284 h 284"/>
                <a:gd name="T38" fmla="*/ 43 w 168"/>
                <a:gd name="T39" fmla="*/ 281 h 284"/>
                <a:gd name="T40" fmla="*/ 20 w 168"/>
                <a:gd name="T41" fmla="*/ 273 h 284"/>
                <a:gd name="T42" fmla="*/ 9 w 168"/>
                <a:gd name="T43" fmla="*/ 260 h 284"/>
                <a:gd name="T44" fmla="*/ 5 w 168"/>
                <a:gd name="T45" fmla="*/ 233 h 284"/>
                <a:gd name="T46" fmla="*/ 0 w 168"/>
                <a:gd name="T47" fmla="*/ 203 h 284"/>
                <a:gd name="T48" fmla="*/ 18 w 168"/>
                <a:gd name="T49" fmla="*/ 213 h 284"/>
                <a:gd name="T50" fmla="*/ 30 w 168"/>
                <a:gd name="T51" fmla="*/ 238 h 284"/>
                <a:gd name="T52" fmla="*/ 51 w 168"/>
                <a:gd name="T53" fmla="*/ 258 h 284"/>
                <a:gd name="T54" fmla="*/ 82 w 168"/>
                <a:gd name="T55" fmla="*/ 267 h 284"/>
                <a:gd name="T56" fmla="*/ 113 w 168"/>
                <a:gd name="T57" fmla="*/ 259 h 284"/>
                <a:gd name="T58" fmla="*/ 129 w 168"/>
                <a:gd name="T59" fmla="*/ 235 h 284"/>
                <a:gd name="T60" fmla="*/ 130 w 168"/>
                <a:gd name="T61" fmla="*/ 205 h 284"/>
                <a:gd name="T62" fmla="*/ 116 w 168"/>
                <a:gd name="T63" fmla="*/ 182 h 284"/>
                <a:gd name="T64" fmla="*/ 92 w 168"/>
                <a:gd name="T65" fmla="*/ 165 h 284"/>
                <a:gd name="T66" fmla="*/ 65 w 168"/>
                <a:gd name="T67" fmla="*/ 150 h 284"/>
                <a:gd name="T68" fmla="*/ 38 w 168"/>
                <a:gd name="T69" fmla="*/ 134 h 284"/>
                <a:gd name="T70" fmla="*/ 17 w 168"/>
                <a:gd name="T71" fmla="*/ 110 h 284"/>
                <a:gd name="T72" fmla="*/ 8 w 168"/>
                <a:gd name="T73" fmla="*/ 76 h 284"/>
                <a:gd name="T74" fmla="*/ 16 w 168"/>
                <a:gd name="T75" fmla="*/ 43 h 284"/>
                <a:gd name="T76" fmla="*/ 38 w 168"/>
                <a:gd name="T77" fmla="*/ 18 h 284"/>
                <a:gd name="T78" fmla="*/ 73 w 168"/>
                <a:gd name="T79" fmla="*/ 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8" h="284">
                  <a:moveTo>
                    <a:pt x="95" y="0"/>
                  </a:moveTo>
                  <a:lnTo>
                    <a:pt x="122" y="4"/>
                  </a:lnTo>
                  <a:lnTo>
                    <a:pt x="148" y="11"/>
                  </a:lnTo>
                  <a:lnTo>
                    <a:pt x="149" y="26"/>
                  </a:lnTo>
                  <a:lnTo>
                    <a:pt x="152" y="45"/>
                  </a:lnTo>
                  <a:lnTo>
                    <a:pt x="155" y="69"/>
                  </a:lnTo>
                  <a:lnTo>
                    <a:pt x="141" y="71"/>
                  </a:lnTo>
                  <a:lnTo>
                    <a:pt x="138" y="60"/>
                  </a:lnTo>
                  <a:lnTo>
                    <a:pt x="133" y="50"/>
                  </a:lnTo>
                  <a:lnTo>
                    <a:pt x="129" y="39"/>
                  </a:lnTo>
                  <a:lnTo>
                    <a:pt x="122" y="30"/>
                  </a:lnTo>
                  <a:lnTo>
                    <a:pt x="113" y="23"/>
                  </a:lnTo>
                  <a:lnTo>
                    <a:pt x="101" y="18"/>
                  </a:lnTo>
                  <a:lnTo>
                    <a:pt x="87" y="16"/>
                  </a:lnTo>
                  <a:lnTo>
                    <a:pt x="73" y="19"/>
                  </a:lnTo>
                  <a:lnTo>
                    <a:pt x="61" y="23"/>
                  </a:lnTo>
                  <a:lnTo>
                    <a:pt x="53" y="31"/>
                  </a:lnTo>
                  <a:lnTo>
                    <a:pt x="46" y="40"/>
                  </a:lnTo>
                  <a:lnTo>
                    <a:pt x="42" y="51"/>
                  </a:lnTo>
                  <a:lnTo>
                    <a:pt x="41" y="61"/>
                  </a:lnTo>
                  <a:lnTo>
                    <a:pt x="43" y="77"/>
                  </a:lnTo>
                  <a:lnTo>
                    <a:pt x="50" y="91"/>
                  </a:lnTo>
                  <a:lnTo>
                    <a:pt x="62" y="102"/>
                  </a:lnTo>
                  <a:lnTo>
                    <a:pt x="76" y="112"/>
                  </a:lnTo>
                  <a:lnTo>
                    <a:pt x="95" y="121"/>
                  </a:lnTo>
                  <a:lnTo>
                    <a:pt x="108" y="128"/>
                  </a:lnTo>
                  <a:lnTo>
                    <a:pt x="123" y="137"/>
                  </a:lnTo>
                  <a:lnTo>
                    <a:pt x="137" y="146"/>
                  </a:lnTo>
                  <a:lnTo>
                    <a:pt x="149" y="157"/>
                  </a:lnTo>
                  <a:lnTo>
                    <a:pt x="158" y="170"/>
                  </a:lnTo>
                  <a:lnTo>
                    <a:pt x="165" y="186"/>
                  </a:lnTo>
                  <a:lnTo>
                    <a:pt x="168" y="205"/>
                  </a:lnTo>
                  <a:lnTo>
                    <a:pt x="164" y="226"/>
                  </a:lnTo>
                  <a:lnTo>
                    <a:pt x="155" y="246"/>
                  </a:lnTo>
                  <a:lnTo>
                    <a:pt x="141" y="262"/>
                  </a:lnTo>
                  <a:lnTo>
                    <a:pt x="122" y="273"/>
                  </a:lnTo>
                  <a:lnTo>
                    <a:pt x="99" y="281"/>
                  </a:lnTo>
                  <a:lnTo>
                    <a:pt x="73" y="284"/>
                  </a:lnTo>
                  <a:lnTo>
                    <a:pt x="57" y="283"/>
                  </a:lnTo>
                  <a:lnTo>
                    <a:pt x="43" y="281"/>
                  </a:lnTo>
                  <a:lnTo>
                    <a:pt x="32" y="278"/>
                  </a:lnTo>
                  <a:lnTo>
                    <a:pt x="20" y="273"/>
                  </a:lnTo>
                  <a:lnTo>
                    <a:pt x="12" y="270"/>
                  </a:lnTo>
                  <a:lnTo>
                    <a:pt x="9" y="260"/>
                  </a:lnTo>
                  <a:lnTo>
                    <a:pt x="7" y="248"/>
                  </a:lnTo>
                  <a:lnTo>
                    <a:pt x="5" y="233"/>
                  </a:lnTo>
                  <a:lnTo>
                    <a:pt x="2" y="218"/>
                  </a:lnTo>
                  <a:lnTo>
                    <a:pt x="0" y="203"/>
                  </a:lnTo>
                  <a:lnTo>
                    <a:pt x="14" y="200"/>
                  </a:lnTo>
                  <a:lnTo>
                    <a:pt x="18" y="213"/>
                  </a:lnTo>
                  <a:lnTo>
                    <a:pt x="23" y="225"/>
                  </a:lnTo>
                  <a:lnTo>
                    <a:pt x="30" y="238"/>
                  </a:lnTo>
                  <a:lnTo>
                    <a:pt x="39" y="249"/>
                  </a:lnTo>
                  <a:lnTo>
                    <a:pt x="51" y="258"/>
                  </a:lnTo>
                  <a:lnTo>
                    <a:pt x="65" y="265"/>
                  </a:lnTo>
                  <a:lnTo>
                    <a:pt x="82" y="267"/>
                  </a:lnTo>
                  <a:lnTo>
                    <a:pt x="99" y="265"/>
                  </a:lnTo>
                  <a:lnTo>
                    <a:pt x="113" y="259"/>
                  </a:lnTo>
                  <a:lnTo>
                    <a:pt x="123" y="249"/>
                  </a:lnTo>
                  <a:lnTo>
                    <a:pt x="129" y="235"/>
                  </a:lnTo>
                  <a:lnTo>
                    <a:pt x="131" y="218"/>
                  </a:lnTo>
                  <a:lnTo>
                    <a:pt x="130" y="205"/>
                  </a:lnTo>
                  <a:lnTo>
                    <a:pt x="124" y="192"/>
                  </a:lnTo>
                  <a:lnTo>
                    <a:pt x="116" y="182"/>
                  </a:lnTo>
                  <a:lnTo>
                    <a:pt x="105" y="174"/>
                  </a:lnTo>
                  <a:lnTo>
                    <a:pt x="92" y="165"/>
                  </a:lnTo>
                  <a:lnTo>
                    <a:pt x="78" y="157"/>
                  </a:lnTo>
                  <a:lnTo>
                    <a:pt x="65" y="150"/>
                  </a:lnTo>
                  <a:lnTo>
                    <a:pt x="51" y="143"/>
                  </a:lnTo>
                  <a:lnTo>
                    <a:pt x="38" y="134"/>
                  </a:lnTo>
                  <a:lnTo>
                    <a:pt x="26" y="123"/>
                  </a:lnTo>
                  <a:lnTo>
                    <a:pt x="17" y="110"/>
                  </a:lnTo>
                  <a:lnTo>
                    <a:pt x="10" y="94"/>
                  </a:lnTo>
                  <a:lnTo>
                    <a:pt x="8" y="76"/>
                  </a:lnTo>
                  <a:lnTo>
                    <a:pt x="10" y="59"/>
                  </a:lnTo>
                  <a:lnTo>
                    <a:pt x="16" y="43"/>
                  </a:lnTo>
                  <a:lnTo>
                    <a:pt x="25" y="29"/>
                  </a:lnTo>
                  <a:lnTo>
                    <a:pt x="38" y="18"/>
                  </a:lnTo>
                  <a:lnTo>
                    <a:pt x="54" y="8"/>
                  </a:lnTo>
                  <a:lnTo>
                    <a:pt x="73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"/>
            <p:cNvSpPr>
              <a:spLocks noEditPoints="1"/>
            </p:cNvSpPr>
            <p:nvPr/>
          </p:nvSpPr>
          <p:spPr bwMode="auto">
            <a:xfrm>
              <a:off x="5729288" y="6581775"/>
              <a:ext cx="52388" cy="73025"/>
            </a:xfrm>
            <a:custGeom>
              <a:avLst/>
              <a:gdLst>
                <a:gd name="T0" fmla="*/ 17 w 99"/>
                <a:gd name="T1" fmla="*/ 72 h 137"/>
                <a:gd name="T2" fmla="*/ 17 w 99"/>
                <a:gd name="T3" fmla="*/ 122 h 137"/>
                <a:gd name="T4" fmla="*/ 51 w 99"/>
                <a:gd name="T5" fmla="*/ 122 h 137"/>
                <a:gd name="T6" fmla="*/ 58 w 99"/>
                <a:gd name="T7" fmla="*/ 122 h 137"/>
                <a:gd name="T8" fmla="*/ 66 w 99"/>
                <a:gd name="T9" fmla="*/ 120 h 137"/>
                <a:gd name="T10" fmla="*/ 73 w 99"/>
                <a:gd name="T11" fmla="*/ 116 h 137"/>
                <a:gd name="T12" fmla="*/ 79 w 99"/>
                <a:gd name="T13" fmla="*/ 108 h 137"/>
                <a:gd name="T14" fmla="*/ 82 w 99"/>
                <a:gd name="T15" fmla="*/ 98 h 137"/>
                <a:gd name="T16" fmla="*/ 78 w 99"/>
                <a:gd name="T17" fmla="*/ 87 h 137"/>
                <a:gd name="T18" fmla="*/ 71 w 99"/>
                <a:gd name="T19" fmla="*/ 77 h 137"/>
                <a:gd name="T20" fmla="*/ 63 w 99"/>
                <a:gd name="T21" fmla="*/ 73 h 137"/>
                <a:gd name="T22" fmla="*/ 57 w 99"/>
                <a:gd name="T23" fmla="*/ 72 h 137"/>
                <a:gd name="T24" fmla="*/ 49 w 99"/>
                <a:gd name="T25" fmla="*/ 72 h 137"/>
                <a:gd name="T26" fmla="*/ 17 w 99"/>
                <a:gd name="T27" fmla="*/ 72 h 137"/>
                <a:gd name="T28" fmla="*/ 17 w 99"/>
                <a:gd name="T29" fmla="*/ 14 h 137"/>
                <a:gd name="T30" fmla="*/ 17 w 99"/>
                <a:gd name="T31" fmla="*/ 58 h 137"/>
                <a:gd name="T32" fmla="*/ 44 w 99"/>
                <a:gd name="T33" fmla="*/ 58 h 137"/>
                <a:gd name="T34" fmla="*/ 52 w 99"/>
                <a:gd name="T35" fmla="*/ 58 h 137"/>
                <a:gd name="T36" fmla="*/ 61 w 99"/>
                <a:gd name="T37" fmla="*/ 57 h 137"/>
                <a:gd name="T38" fmla="*/ 68 w 99"/>
                <a:gd name="T39" fmla="*/ 54 h 137"/>
                <a:gd name="T40" fmla="*/ 73 w 99"/>
                <a:gd name="T41" fmla="*/ 49 h 137"/>
                <a:gd name="T42" fmla="*/ 75 w 99"/>
                <a:gd name="T43" fmla="*/ 46 h 137"/>
                <a:gd name="T44" fmla="*/ 77 w 99"/>
                <a:gd name="T45" fmla="*/ 40 h 137"/>
                <a:gd name="T46" fmla="*/ 77 w 99"/>
                <a:gd name="T47" fmla="*/ 35 h 137"/>
                <a:gd name="T48" fmla="*/ 76 w 99"/>
                <a:gd name="T49" fmla="*/ 30 h 137"/>
                <a:gd name="T50" fmla="*/ 75 w 99"/>
                <a:gd name="T51" fmla="*/ 25 h 137"/>
                <a:gd name="T52" fmla="*/ 71 w 99"/>
                <a:gd name="T53" fmla="*/ 21 h 137"/>
                <a:gd name="T54" fmla="*/ 67 w 99"/>
                <a:gd name="T55" fmla="*/ 17 h 137"/>
                <a:gd name="T56" fmla="*/ 58 w 99"/>
                <a:gd name="T57" fmla="*/ 14 h 137"/>
                <a:gd name="T58" fmla="*/ 48 w 99"/>
                <a:gd name="T59" fmla="*/ 14 h 137"/>
                <a:gd name="T60" fmla="*/ 17 w 99"/>
                <a:gd name="T61" fmla="*/ 14 h 137"/>
                <a:gd name="T62" fmla="*/ 0 w 99"/>
                <a:gd name="T63" fmla="*/ 0 h 137"/>
                <a:gd name="T64" fmla="*/ 52 w 99"/>
                <a:gd name="T65" fmla="*/ 0 h 137"/>
                <a:gd name="T66" fmla="*/ 61 w 99"/>
                <a:gd name="T67" fmla="*/ 0 h 137"/>
                <a:gd name="T68" fmla="*/ 70 w 99"/>
                <a:gd name="T69" fmla="*/ 1 h 137"/>
                <a:gd name="T70" fmla="*/ 79 w 99"/>
                <a:gd name="T71" fmla="*/ 6 h 137"/>
                <a:gd name="T72" fmla="*/ 87 w 99"/>
                <a:gd name="T73" fmla="*/ 14 h 137"/>
                <a:gd name="T74" fmla="*/ 92 w 99"/>
                <a:gd name="T75" fmla="*/ 23 h 137"/>
                <a:gd name="T76" fmla="*/ 94 w 99"/>
                <a:gd name="T77" fmla="*/ 33 h 137"/>
                <a:gd name="T78" fmla="*/ 92 w 99"/>
                <a:gd name="T79" fmla="*/ 43 h 137"/>
                <a:gd name="T80" fmla="*/ 87 w 99"/>
                <a:gd name="T81" fmla="*/ 53 h 137"/>
                <a:gd name="T82" fmla="*/ 81 w 99"/>
                <a:gd name="T83" fmla="*/ 59 h 137"/>
                <a:gd name="T84" fmla="*/ 70 w 99"/>
                <a:gd name="T85" fmla="*/ 64 h 137"/>
                <a:gd name="T86" fmla="*/ 70 w 99"/>
                <a:gd name="T87" fmla="*/ 64 h 137"/>
                <a:gd name="T88" fmla="*/ 82 w 99"/>
                <a:gd name="T89" fmla="*/ 69 h 137"/>
                <a:gd name="T90" fmla="*/ 91 w 99"/>
                <a:gd name="T91" fmla="*/ 77 h 137"/>
                <a:gd name="T92" fmla="*/ 96 w 99"/>
                <a:gd name="T93" fmla="*/ 87 h 137"/>
                <a:gd name="T94" fmla="*/ 99 w 99"/>
                <a:gd name="T95" fmla="*/ 99 h 137"/>
                <a:gd name="T96" fmla="*/ 96 w 99"/>
                <a:gd name="T97" fmla="*/ 111 h 137"/>
                <a:gd name="T98" fmla="*/ 93 w 99"/>
                <a:gd name="T99" fmla="*/ 120 h 137"/>
                <a:gd name="T100" fmla="*/ 85 w 99"/>
                <a:gd name="T101" fmla="*/ 128 h 137"/>
                <a:gd name="T102" fmla="*/ 75 w 99"/>
                <a:gd name="T103" fmla="*/ 134 h 137"/>
                <a:gd name="T104" fmla="*/ 63 w 99"/>
                <a:gd name="T105" fmla="*/ 137 h 137"/>
                <a:gd name="T106" fmla="*/ 51 w 99"/>
                <a:gd name="T107" fmla="*/ 137 h 137"/>
                <a:gd name="T108" fmla="*/ 0 w 99"/>
                <a:gd name="T109" fmla="*/ 137 h 137"/>
                <a:gd name="T110" fmla="*/ 0 w 99"/>
                <a:gd name="T1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" h="137">
                  <a:moveTo>
                    <a:pt x="17" y="72"/>
                  </a:moveTo>
                  <a:lnTo>
                    <a:pt x="17" y="122"/>
                  </a:lnTo>
                  <a:lnTo>
                    <a:pt x="51" y="122"/>
                  </a:lnTo>
                  <a:lnTo>
                    <a:pt x="58" y="122"/>
                  </a:lnTo>
                  <a:lnTo>
                    <a:pt x="66" y="120"/>
                  </a:lnTo>
                  <a:lnTo>
                    <a:pt x="73" y="116"/>
                  </a:lnTo>
                  <a:lnTo>
                    <a:pt x="79" y="108"/>
                  </a:lnTo>
                  <a:lnTo>
                    <a:pt x="82" y="98"/>
                  </a:lnTo>
                  <a:lnTo>
                    <a:pt x="78" y="87"/>
                  </a:lnTo>
                  <a:lnTo>
                    <a:pt x="71" y="77"/>
                  </a:lnTo>
                  <a:lnTo>
                    <a:pt x="63" y="73"/>
                  </a:lnTo>
                  <a:lnTo>
                    <a:pt x="57" y="72"/>
                  </a:lnTo>
                  <a:lnTo>
                    <a:pt x="49" y="72"/>
                  </a:lnTo>
                  <a:lnTo>
                    <a:pt x="17" y="72"/>
                  </a:lnTo>
                  <a:close/>
                  <a:moveTo>
                    <a:pt x="17" y="14"/>
                  </a:moveTo>
                  <a:lnTo>
                    <a:pt x="17" y="58"/>
                  </a:lnTo>
                  <a:lnTo>
                    <a:pt x="44" y="58"/>
                  </a:lnTo>
                  <a:lnTo>
                    <a:pt x="52" y="58"/>
                  </a:lnTo>
                  <a:lnTo>
                    <a:pt x="61" y="57"/>
                  </a:lnTo>
                  <a:lnTo>
                    <a:pt x="68" y="54"/>
                  </a:lnTo>
                  <a:lnTo>
                    <a:pt x="73" y="49"/>
                  </a:lnTo>
                  <a:lnTo>
                    <a:pt x="75" y="46"/>
                  </a:lnTo>
                  <a:lnTo>
                    <a:pt x="77" y="40"/>
                  </a:lnTo>
                  <a:lnTo>
                    <a:pt x="77" y="35"/>
                  </a:lnTo>
                  <a:lnTo>
                    <a:pt x="76" y="30"/>
                  </a:lnTo>
                  <a:lnTo>
                    <a:pt x="75" y="25"/>
                  </a:lnTo>
                  <a:lnTo>
                    <a:pt x="71" y="21"/>
                  </a:lnTo>
                  <a:lnTo>
                    <a:pt x="67" y="17"/>
                  </a:lnTo>
                  <a:lnTo>
                    <a:pt x="58" y="14"/>
                  </a:lnTo>
                  <a:lnTo>
                    <a:pt x="48" y="14"/>
                  </a:lnTo>
                  <a:lnTo>
                    <a:pt x="17" y="14"/>
                  </a:lnTo>
                  <a:close/>
                  <a:moveTo>
                    <a:pt x="0" y="0"/>
                  </a:moveTo>
                  <a:lnTo>
                    <a:pt x="52" y="0"/>
                  </a:lnTo>
                  <a:lnTo>
                    <a:pt x="61" y="0"/>
                  </a:lnTo>
                  <a:lnTo>
                    <a:pt x="70" y="1"/>
                  </a:lnTo>
                  <a:lnTo>
                    <a:pt x="79" y="6"/>
                  </a:lnTo>
                  <a:lnTo>
                    <a:pt x="87" y="14"/>
                  </a:lnTo>
                  <a:lnTo>
                    <a:pt x="92" y="23"/>
                  </a:lnTo>
                  <a:lnTo>
                    <a:pt x="94" y="33"/>
                  </a:lnTo>
                  <a:lnTo>
                    <a:pt x="92" y="43"/>
                  </a:lnTo>
                  <a:lnTo>
                    <a:pt x="87" y="53"/>
                  </a:lnTo>
                  <a:lnTo>
                    <a:pt x="81" y="59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82" y="69"/>
                  </a:lnTo>
                  <a:lnTo>
                    <a:pt x="91" y="77"/>
                  </a:lnTo>
                  <a:lnTo>
                    <a:pt x="96" y="87"/>
                  </a:lnTo>
                  <a:lnTo>
                    <a:pt x="99" y="99"/>
                  </a:lnTo>
                  <a:lnTo>
                    <a:pt x="96" y="111"/>
                  </a:lnTo>
                  <a:lnTo>
                    <a:pt x="93" y="120"/>
                  </a:lnTo>
                  <a:lnTo>
                    <a:pt x="85" y="128"/>
                  </a:lnTo>
                  <a:lnTo>
                    <a:pt x="75" y="134"/>
                  </a:lnTo>
                  <a:lnTo>
                    <a:pt x="63" y="137"/>
                  </a:lnTo>
                  <a:lnTo>
                    <a:pt x="51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8"/>
            <p:cNvSpPr>
              <a:spLocks noEditPoints="1"/>
            </p:cNvSpPr>
            <p:nvPr/>
          </p:nvSpPr>
          <p:spPr bwMode="auto">
            <a:xfrm>
              <a:off x="5800725" y="6581775"/>
              <a:ext cx="57150" cy="73025"/>
            </a:xfrm>
            <a:custGeom>
              <a:avLst/>
              <a:gdLst>
                <a:gd name="T0" fmla="*/ 53 w 109"/>
                <a:gd name="T1" fmla="*/ 18 h 137"/>
                <a:gd name="T2" fmla="*/ 32 w 109"/>
                <a:gd name="T3" fmla="*/ 83 h 137"/>
                <a:gd name="T4" fmla="*/ 74 w 109"/>
                <a:gd name="T5" fmla="*/ 83 h 137"/>
                <a:gd name="T6" fmla="*/ 53 w 109"/>
                <a:gd name="T7" fmla="*/ 18 h 137"/>
                <a:gd name="T8" fmla="*/ 45 w 109"/>
                <a:gd name="T9" fmla="*/ 0 h 137"/>
                <a:gd name="T10" fmla="*/ 64 w 109"/>
                <a:gd name="T11" fmla="*/ 0 h 137"/>
                <a:gd name="T12" fmla="*/ 109 w 109"/>
                <a:gd name="T13" fmla="*/ 137 h 137"/>
                <a:gd name="T14" fmla="*/ 91 w 109"/>
                <a:gd name="T15" fmla="*/ 137 h 137"/>
                <a:gd name="T16" fmla="*/ 78 w 109"/>
                <a:gd name="T17" fmla="*/ 97 h 137"/>
                <a:gd name="T18" fmla="*/ 26 w 109"/>
                <a:gd name="T19" fmla="*/ 97 h 137"/>
                <a:gd name="T20" fmla="*/ 15 w 109"/>
                <a:gd name="T21" fmla="*/ 137 h 137"/>
                <a:gd name="T22" fmla="*/ 0 w 109"/>
                <a:gd name="T23" fmla="*/ 137 h 137"/>
                <a:gd name="T24" fmla="*/ 45 w 109"/>
                <a:gd name="T2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37">
                  <a:moveTo>
                    <a:pt x="53" y="18"/>
                  </a:moveTo>
                  <a:lnTo>
                    <a:pt x="32" y="83"/>
                  </a:lnTo>
                  <a:lnTo>
                    <a:pt x="74" y="83"/>
                  </a:lnTo>
                  <a:lnTo>
                    <a:pt x="53" y="18"/>
                  </a:lnTo>
                  <a:close/>
                  <a:moveTo>
                    <a:pt x="45" y="0"/>
                  </a:moveTo>
                  <a:lnTo>
                    <a:pt x="64" y="0"/>
                  </a:lnTo>
                  <a:lnTo>
                    <a:pt x="109" y="137"/>
                  </a:lnTo>
                  <a:lnTo>
                    <a:pt x="91" y="137"/>
                  </a:lnTo>
                  <a:lnTo>
                    <a:pt x="78" y="97"/>
                  </a:lnTo>
                  <a:lnTo>
                    <a:pt x="26" y="97"/>
                  </a:lnTo>
                  <a:lnTo>
                    <a:pt x="15" y="137"/>
                  </a:lnTo>
                  <a:lnTo>
                    <a:pt x="0" y="13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9"/>
            <p:cNvSpPr>
              <a:spLocks noEditPoints="1"/>
            </p:cNvSpPr>
            <p:nvPr/>
          </p:nvSpPr>
          <p:spPr bwMode="auto">
            <a:xfrm>
              <a:off x="5881688" y="6581775"/>
              <a:ext cx="52388" cy="73025"/>
            </a:xfrm>
            <a:custGeom>
              <a:avLst/>
              <a:gdLst>
                <a:gd name="T0" fmla="*/ 17 w 99"/>
                <a:gd name="T1" fmla="*/ 15 h 137"/>
                <a:gd name="T2" fmla="*/ 17 w 99"/>
                <a:gd name="T3" fmla="*/ 64 h 137"/>
                <a:gd name="T4" fmla="*/ 50 w 99"/>
                <a:gd name="T5" fmla="*/ 64 h 137"/>
                <a:gd name="T6" fmla="*/ 58 w 99"/>
                <a:gd name="T7" fmla="*/ 63 h 137"/>
                <a:gd name="T8" fmla="*/ 66 w 99"/>
                <a:gd name="T9" fmla="*/ 61 h 137"/>
                <a:gd name="T10" fmla="*/ 73 w 99"/>
                <a:gd name="T11" fmla="*/ 56 h 137"/>
                <a:gd name="T12" fmla="*/ 76 w 99"/>
                <a:gd name="T13" fmla="*/ 51 h 137"/>
                <a:gd name="T14" fmla="*/ 78 w 99"/>
                <a:gd name="T15" fmla="*/ 48 h 137"/>
                <a:gd name="T16" fmla="*/ 79 w 99"/>
                <a:gd name="T17" fmla="*/ 42 h 137"/>
                <a:gd name="T18" fmla="*/ 79 w 99"/>
                <a:gd name="T19" fmla="*/ 38 h 137"/>
                <a:gd name="T20" fmla="*/ 77 w 99"/>
                <a:gd name="T21" fmla="*/ 28 h 137"/>
                <a:gd name="T22" fmla="*/ 70 w 99"/>
                <a:gd name="T23" fmla="*/ 18 h 137"/>
                <a:gd name="T24" fmla="*/ 61 w 99"/>
                <a:gd name="T25" fmla="*/ 15 h 137"/>
                <a:gd name="T26" fmla="*/ 51 w 99"/>
                <a:gd name="T27" fmla="*/ 15 h 137"/>
                <a:gd name="T28" fmla="*/ 17 w 99"/>
                <a:gd name="T29" fmla="*/ 15 h 137"/>
                <a:gd name="T30" fmla="*/ 0 w 99"/>
                <a:gd name="T31" fmla="*/ 0 h 137"/>
                <a:gd name="T32" fmla="*/ 51 w 99"/>
                <a:gd name="T33" fmla="*/ 0 h 137"/>
                <a:gd name="T34" fmla="*/ 62 w 99"/>
                <a:gd name="T35" fmla="*/ 0 h 137"/>
                <a:gd name="T36" fmla="*/ 73 w 99"/>
                <a:gd name="T37" fmla="*/ 2 h 137"/>
                <a:gd name="T38" fmla="*/ 83 w 99"/>
                <a:gd name="T39" fmla="*/ 8 h 137"/>
                <a:gd name="T40" fmla="*/ 91 w 99"/>
                <a:gd name="T41" fmla="*/ 16 h 137"/>
                <a:gd name="T42" fmla="*/ 95 w 99"/>
                <a:gd name="T43" fmla="*/ 26 h 137"/>
                <a:gd name="T44" fmla="*/ 98 w 99"/>
                <a:gd name="T45" fmla="*/ 38 h 137"/>
                <a:gd name="T46" fmla="*/ 95 w 99"/>
                <a:gd name="T47" fmla="*/ 50 h 137"/>
                <a:gd name="T48" fmla="*/ 91 w 99"/>
                <a:gd name="T49" fmla="*/ 61 h 137"/>
                <a:gd name="T50" fmla="*/ 83 w 99"/>
                <a:gd name="T51" fmla="*/ 69 h 137"/>
                <a:gd name="T52" fmla="*/ 71 w 99"/>
                <a:gd name="T53" fmla="*/ 73 h 137"/>
                <a:gd name="T54" fmla="*/ 99 w 99"/>
                <a:gd name="T55" fmla="*/ 137 h 137"/>
                <a:gd name="T56" fmla="*/ 80 w 99"/>
                <a:gd name="T57" fmla="*/ 137 h 137"/>
                <a:gd name="T58" fmla="*/ 55 w 99"/>
                <a:gd name="T59" fmla="*/ 78 h 137"/>
                <a:gd name="T60" fmla="*/ 17 w 99"/>
                <a:gd name="T61" fmla="*/ 78 h 137"/>
                <a:gd name="T62" fmla="*/ 17 w 99"/>
                <a:gd name="T63" fmla="*/ 137 h 137"/>
                <a:gd name="T64" fmla="*/ 0 w 99"/>
                <a:gd name="T65" fmla="*/ 137 h 137"/>
                <a:gd name="T66" fmla="*/ 0 w 99"/>
                <a:gd name="T6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" h="137">
                  <a:moveTo>
                    <a:pt x="17" y="15"/>
                  </a:moveTo>
                  <a:lnTo>
                    <a:pt x="17" y="64"/>
                  </a:lnTo>
                  <a:lnTo>
                    <a:pt x="50" y="64"/>
                  </a:lnTo>
                  <a:lnTo>
                    <a:pt x="58" y="63"/>
                  </a:lnTo>
                  <a:lnTo>
                    <a:pt x="66" y="61"/>
                  </a:lnTo>
                  <a:lnTo>
                    <a:pt x="73" y="56"/>
                  </a:lnTo>
                  <a:lnTo>
                    <a:pt x="76" y="51"/>
                  </a:lnTo>
                  <a:lnTo>
                    <a:pt x="78" y="48"/>
                  </a:lnTo>
                  <a:lnTo>
                    <a:pt x="79" y="42"/>
                  </a:lnTo>
                  <a:lnTo>
                    <a:pt x="79" y="38"/>
                  </a:lnTo>
                  <a:lnTo>
                    <a:pt x="77" y="28"/>
                  </a:lnTo>
                  <a:lnTo>
                    <a:pt x="70" y="18"/>
                  </a:lnTo>
                  <a:lnTo>
                    <a:pt x="61" y="15"/>
                  </a:lnTo>
                  <a:lnTo>
                    <a:pt x="51" y="15"/>
                  </a:lnTo>
                  <a:lnTo>
                    <a:pt x="17" y="15"/>
                  </a:lnTo>
                  <a:close/>
                  <a:moveTo>
                    <a:pt x="0" y="0"/>
                  </a:moveTo>
                  <a:lnTo>
                    <a:pt x="51" y="0"/>
                  </a:lnTo>
                  <a:lnTo>
                    <a:pt x="62" y="0"/>
                  </a:lnTo>
                  <a:lnTo>
                    <a:pt x="73" y="2"/>
                  </a:lnTo>
                  <a:lnTo>
                    <a:pt x="83" y="8"/>
                  </a:lnTo>
                  <a:lnTo>
                    <a:pt x="91" y="16"/>
                  </a:lnTo>
                  <a:lnTo>
                    <a:pt x="95" y="26"/>
                  </a:lnTo>
                  <a:lnTo>
                    <a:pt x="98" y="38"/>
                  </a:lnTo>
                  <a:lnTo>
                    <a:pt x="95" y="50"/>
                  </a:lnTo>
                  <a:lnTo>
                    <a:pt x="91" y="61"/>
                  </a:lnTo>
                  <a:lnTo>
                    <a:pt x="83" y="69"/>
                  </a:lnTo>
                  <a:lnTo>
                    <a:pt x="71" y="73"/>
                  </a:lnTo>
                  <a:lnTo>
                    <a:pt x="99" y="137"/>
                  </a:lnTo>
                  <a:lnTo>
                    <a:pt x="80" y="137"/>
                  </a:lnTo>
                  <a:lnTo>
                    <a:pt x="55" y="78"/>
                  </a:lnTo>
                  <a:lnTo>
                    <a:pt x="17" y="78"/>
                  </a:lnTo>
                  <a:lnTo>
                    <a:pt x="17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0"/>
            <p:cNvSpPr>
              <a:spLocks noEditPoints="1"/>
            </p:cNvSpPr>
            <p:nvPr/>
          </p:nvSpPr>
          <p:spPr bwMode="auto">
            <a:xfrm>
              <a:off x="5961063" y="6581775"/>
              <a:ext cx="52388" cy="73025"/>
            </a:xfrm>
            <a:custGeom>
              <a:avLst/>
              <a:gdLst>
                <a:gd name="T0" fmla="*/ 17 w 99"/>
                <a:gd name="T1" fmla="*/ 15 h 137"/>
                <a:gd name="T2" fmla="*/ 17 w 99"/>
                <a:gd name="T3" fmla="*/ 64 h 137"/>
                <a:gd name="T4" fmla="*/ 50 w 99"/>
                <a:gd name="T5" fmla="*/ 64 h 137"/>
                <a:gd name="T6" fmla="*/ 58 w 99"/>
                <a:gd name="T7" fmla="*/ 63 h 137"/>
                <a:gd name="T8" fmla="*/ 66 w 99"/>
                <a:gd name="T9" fmla="*/ 61 h 137"/>
                <a:gd name="T10" fmla="*/ 73 w 99"/>
                <a:gd name="T11" fmla="*/ 56 h 137"/>
                <a:gd name="T12" fmla="*/ 76 w 99"/>
                <a:gd name="T13" fmla="*/ 51 h 137"/>
                <a:gd name="T14" fmla="*/ 78 w 99"/>
                <a:gd name="T15" fmla="*/ 48 h 137"/>
                <a:gd name="T16" fmla="*/ 79 w 99"/>
                <a:gd name="T17" fmla="*/ 42 h 137"/>
                <a:gd name="T18" fmla="*/ 79 w 99"/>
                <a:gd name="T19" fmla="*/ 38 h 137"/>
                <a:gd name="T20" fmla="*/ 77 w 99"/>
                <a:gd name="T21" fmla="*/ 28 h 137"/>
                <a:gd name="T22" fmla="*/ 70 w 99"/>
                <a:gd name="T23" fmla="*/ 18 h 137"/>
                <a:gd name="T24" fmla="*/ 61 w 99"/>
                <a:gd name="T25" fmla="*/ 15 h 137"/>
                <a:gd name="T26" fmla="*/ 51 w 99"/>
                <a:gd name="T27" fmla="*/ 15 h 137"/>
                <a:gd name="T28" fmla="*/ 17 w 99"/>
                <a:gd name="T29" fmla="*/ 15 h 137"/>
                <a:gd name="T30" fmla="*/ 0 w 99"/>
                <a:gd name="T31" fmla="*/ 0 h 137"/>
                <a:gd name="T32" fmla="*/ 51 w 99"/>
                <a:gd name="T33" fmla="*/ 0 h 137"/>
                <a:gd name="T34" fmla="*/ 62 w 99"/>
                <a:gd name="T35" fmla="*/ 0 h 137"/>
                <a:gd name="T36" fmla="*/ 73 w 99"/>
                <a:gd name="T37" fmla="*/ 2 h 137"/>
                <a:gd name="T38" fmla="*/ 83 w 99"/>
                <a:gd name="T39" fmla="*/ 8 h 137"/>
                <a:gd name="T40" fmla="*/ 91 w 99"/>
                <a:gd name="T41" fmla="*/ 16 h 137"/>
                <a:gd name="T42" fmla="*/ 95 w 99"/>
                <a:gd name="T43" fmla="*/ 26 h 137"/>
                <a:gd name="T44" fmla="*/ 98 w 99"/>
                <a:gd name="T45" fmla="*/ 38 h 137"/>
                <a:gd name="T46" fmla="*/ 95 w 99"/>
                <a:gd name="T47" fmla="*/ 50 h 137"/>
                <a:gd name="T48" fmla="*/ 91 w 99"/>
                <a:gd name="T49" fmla="*/ 61 h 137"/>
                <a:gd name="T50" fmla="*/ 82 w 99"/>
                <a:gd name="T51" fmla="*/ 69 h 137"/>
                <a:gd name="T52" fmla="*/ 71 w 99"/>
                <a:gd name="T53" fmla="*/ 73 h 137"/>
                <a:gd name="T54" fmla="*/ 99 w 99"/>
                <a:gd name="T55" fmla="*/ 137 h 137"/>
                <a:gd name="T56" fmla="*/ 81 w 99"/>
                <a:gd name="T57" fmla="*/ 137 h 137"/>
                <a:gd name="T58" fmla="*/ 56 w 99"/>
                <a:gd name="T59" fmla="*/ 78 h 137"/>
                <a:gd name="T60" fmla="*/ 17 w 99"/>
                <a:gd name="T61" fmla="*/ 78 h 137"/>
                <a:gd name="T62" fmla="*/ 17 w 99"/>
                <a:gd name="T63" fmla="*/ 137 h 137"/>
                <a:gd name="T64" fmla="*/ 0 w 99"/>
                <a:gd name="T65" fmla="*/ 137 h 137"/>
                <a:gd name="T66" fmla="*/ 0 w 99"/>
                <a:gd name="T6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" h="137">
                  <a:moveTo>
                    <a:pt x="17" y="15"/>
                  </a:moveTo>
                  <a:lnTo>
                    <a:pt x="17" y="64"/>
                  </a:lnTo>
                  <a:lnTo>
                    <a:pt x="50" y="64"/>
                  </a:lnTo>
                  <a:lnTo>
                    <a:pt x="58" y="63"/>
                  </a:lnTo>
                  <a:lnTo>
                    <a:pt x="66" y="61"/>
                  </a:lnTo>
                  <a:lnTo>
                    <a:pt x="73" y="56"/>
                  </a:lnTo>
                  <a:lnTo>
                    <a:pt x="76" y="51"/>
                  </a:lnTo>
                  <a:lnTo>
                    <a:pt x="78" y="48"/>
                  </a:lnTo>
                  <a:lnTo>
                    <a:pt x="79" y="42"/>
                  </a:lnTo>
                  <a:lnTo>
                    <a:pt x="79" y="38"/>
                  </a:lnTo>
                  <a:lnTo>
                    <a:pt x="77" y="28"/>
                  </a:lnTo>
                  <a:lnTo>
                    <a:pt x="70" y="18"/>
                  </a:lnTo>
                  <a:lnTo>
                    <a:pt x="61" y="15"/>
                  </a:lnTo>
                  <a:lnTo>
                    <a:pt x="51" y="15"/>
                  </a:lnTo>
                  <a:lnTo>
                    <a:pt x="17" y="15"/>
                  </a:lnTo>
                  <a:close/>
                  <a:moveTo>
                    <a:pt x="0" y="0"/>
                  </a:moveTo>
                  <a:lnTo>
                    <a:pt x="51" y="0"/>
                  </a:lnTo>
                  <a:lnTo>
                    <a:pt x="62" y="0"/>
                  </a:lnTo>
                  <a:lnTo>
                    <a:pt x="73" y="2"/>
                  </a:lnTo>
                  <a:lnTo>
                    <a:pt x="83" y="8"/>
                  </a:lnTo>
                  <a:lnTo>
                    <a:pt x="91" y="16"/>
                  </a:lnTo>
                  <a:lnTo>
                    <a:pt x="95" y="26"/>
                  </a:lnTo>
                  <a:lnTo>
                    <a:pt x="98" y="38"/>
                  </a:lnTo>
                  <a:lnTo>
                    <a:pt x="95" y="50"/>
                  </a:lnTo>
                  <a:lnTo>
                    <a:pt x="91" y="61"/>
                  </a:lnTo>
                  <a:lnTo>
                    <a:pt x="82" y="69"/>
                  </a:lnTo>
                  <a:lnTo>
                    <a:pt x="71" y="73"/>
                  </a:lnTo>
                  <a:lnTo>
                    <a:pt x="99" y="137"/>
                  </a:lnTo>
                  <a:lnTo>
                    <a:pt x="81" y="137"/>
                  </a:lnTo>
                  <a:lnTo>
                    <a:pt x="56" y="78"/>
                  </a:lnTo>
                  <a:lnTo>
                    <a:pt x="17" y="78"/>
                  </a:lnTo>
                  <a:lnTo>
                    <a:pt x="17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61"/>
            <p:cNvSpPr>
              <a:spLocks noChangeArrowheads="1"/>
            </p:cNvSpPr>
            <p:nvPr/>
          </p:nvSpPr>
          <p:spPr bwMode="auto">
            <a:xfrm>
              <a:off x="6038850" y="6581775"/>
              <a:ext cx="9525" cy="73025"/>
            </a:xfrm>
            <a:prstGeom prst="rect">
              <a:avLst/>
            </a:prstGeom>
            <a:solidFill>
              <a:srgbClr val="143D6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2"/>
            <p:cNvSpPr>
              <a:spLocks/>
            </p:cNvSpPr>
            <p:nvPr/>
          </p:nvSpPr>
          <p:spPr bwMode="auto">
            <a:xfrm>
              <a:off x="6075363" y="6581775"/>
              <a:ext cx="55563" cy="74613"/>
            </a:xfrm>
            <a:custGeom>
              <a:avLst/>
              <a:gdLst>
                <a:gd name="T0" fmla="*/ 54 w 106"/>
                <a:gd name="T1" fmla="*/ 0 h 141"/>
                <a:gd name="T2" fmla="*/ 69 w 106"/>
                <a:gd name="T3" fmla="*/ 2 h 141"/>
                <a:gd name="T4" fmla="*/ 83 w 106"/>
                <a:gd name="T5" fmla="*/ 8 h 141"/>
                <a:gd name="T6" fmla="*/ 95 w 106"/>
                <a:gd name="T7" fmla="*/ 18 h 141"/>
                <a:gd name="T8" fmla="*/ 101 w 106"/>
                <a:gd name="T9" fmla="*/ 33 h 141"/>
                <a:gd name="T10" fmla="*/ 87 w 106"/>
                <a:gd name="T11" fmla="*/ 37 h 141"/>
                <a:gd name="T12" fmla="*/ 82 w 106"/>
                <a:gd name="T13" fmla="*/ 27 h 141"/>
                <a:gd name="T14" fmla="*/ 74 w 106"/>
                <a:gd name="T15" fmla="*/ 19 h 141"/>
                <a:gd name="T16" fmla="*/ 64 w 106"/>
                <a:gd name="T17" fmla="*/ 15 h 141"/>
                <a:gd name="T18" fmla="*/ 52 w 106"/>
                <a:gd name="T19" fmla="*/ 14 h 141"/>
                <a:gd name="T20" fmla="*/ 44 w 106"/>
                <a:gd name="T21" fmla="*/ 14 h 141"/>
                <a:gd name="T22" fmla="*/ 36 w 106"/>
                <a:gd name="T23" fmla="*/ 17 h 141"/>
                <a:gd name="T24" fmla="*/ 30 w 106"/>
                <a:gd name="T25" fmla="*/ 20 h 141"/>
                <a:gd name="T26" fmla="*/ 25 w 106"/>
                <a:gd name="T27" fmla="*/ 27 h 141"/>
                <a:gd name="T28" fmla="*/ 23 w 106"/>
                <a:gd name="T29" fmla="*/ 35 h 141"/>
                <a:gd name="T30" fmla="*/ 25 w 106"/>
                <a:gd name="T31" fmla="*/ 44 h 141"/>
                <a:gd name="T32" fmla="*/ 31 w 106"/>
                <a:gd name="T33" fmla="*/ 51 h 141"/>
                <a:gd name="T34" fmla="*/ 39 w 106"/>
                <a:gd name="T35" fmla="*/ 55 h 141"/>
                <a:gd name="T36" fmla="*/ 48 w 106"/>
                <a:gd name="T37" fmla="*/ 57 h 141"/>
                <a:gd name="T38" fmla="*/ 68 w 106"/>
                <a:gd name="T39" fmla="*/ 61 h 141"/>
                <a:gd name="T40" fmla="*/ 82 w 106"/>
                <a:gd name="T41" fmla="*/ 66 h 141"/>
                <a:gd name="T42" fmla="*/ 93 w 106"/>
                <a:gd name="T43" fmla="*/ 73 h 141"/>
                <a:gd name="T44" fmla="*/ 101 w 106"/>
                <a:gd name="T45" fmla="*/ 81 h 141"/>
                <a:gd name="T46" fmla="*/ 105 w 106"/>
                <a:gd name="T47" fmla="*/ 90 h 141"/>
                <a:gd name="T48" fmla="*/ 106 w 106"/>
                <a:gd name="T49" fmla="*/ 100 h 141"/>
                <a:gd name="T50" fmla="*/ 105 w 106"/>
                <a:gd name="T51" fmla="*/ 112 h 141"/>
                <a:gd name="T52" fmla="*/ 99 w 106"/>
                <a:gd name="T53" fmla="*/ 122 h 141"/>
                <a:gd name="T54" fmla="*/ 91 w 106"/>
                <a:gd name="T55" fmla="*/ 131 h 141"/>
                <a:gd name="T56" fmla="*/ 80 w 106"/>
                <a:gd name="T57" fmla="*/ 137 h 141"/>
                <a:gd name="T58" fmla="*/ 68 w 106"/>
                <a:gd name="T59" fmla="*/ 140 h 141"/>
                <a:gd name="T60" fmla="*/ 56 w 106"/>
                <a:gd name="T61" fmla="*/ 141 h 141"/>
                <a:gd name="T62" fmla="*/ 36 w 106"/>
                <a:gd name="T63" fmla="*/ 139 h 141"/>
                <a:gd name="T64" fmla="*/ 21 w 106"/>
                <a:gd name="T65" fmla="*/ 131 h 141"/>
                <a:gd name="T66" fmla="*/ 8 w 106"/>
                <a:gd name="T67" fmla="*/ 120 h 141"/>
                <a:gd name="T68" fmla="*/ 0 w 106"/>
                <a:gd name="T69" fmla="*/ 102 h 141"/>
                <a:gd name="T70" fmla="*/ 15 w 106"/>
                <a:gd name="T71" fmla="*/ 99 h 141"/>
                <a:gd name="T72" fmla="*/ 22 w 106"/>
                <a:gd name="T73" fmla="*/ 110 h 141"/>
                <a:gd name="T74" fmla="*/ 31 w 106"/>
                <a:gd name="T75" fmla="*/ 120 h 141"/>
                <a:gd name="T76" fmla="*/ 42 w 106"/>
                <a:gd name="T77" fmla="*/ 124 h 141"/>
                <a:gd name="T78" fmla="*/ 56 w 106"/>
                <a:gd name="T79" fmla="*/ 126 h 141"/>
                <a:gd name="T80" fmla="*/ 64 w 106"/>
                <a:gd name="T81" fmla="*/ 125 h 141"/>
                <a:gd name="T82" fmla="*/ 73 w 106"/>
                <a:gd name="T83" fmla="*/ 123 h 141"/>
                <a:gd name="T84" fmla="*/ 80 w 106"/>
                <a:gd name="T85" fmla="*/ 120 h 141"/>
                <a:gd name="T86" fmla="*/ 84 w 106"/>
                <a:gd name="T87" fmla="*/ 116 h 141"/>
                <a:gd name="T88" fmla="*/ 87 w 106"/>
                <a:gd name="T89" fmla="*/ 112 h 141"/>
                <a:gd name="T90" fmla="*/ 88 w 106"/>
                <a:gd name="T91" fmla="*/ 107 h 141"/>
                <a:gd name="T92" fmla="*/ 89 w 106"/>
                <a:gd name="T93" fmla="*/ 102 h 141"/>
                <a:gd name="T94" fmla="*/ 87 w 106"/>
                <a:gd name="T95" fmla="*/ 93 h 141"/>
                <a:gd name="T96" fmla="*/ 82 w 106"/>
                <a:gd name="T97" fmla="*/ 87 h 141"/>
                <a:gd name="T98" fmla="*/ 74 w 106"/>
                <a:gd name="T99" fmla="*/ 82 h 141"/>
                <a:gd name="T100" fmla="*/ 65 w 106"/>
                <a:gd name="T101" fmla="*/ 80 h 141"/>
                <a:gd name="T102" fmla="*/ 42 w 106"/>
                <a:gd name="T103" fmla="*/ 74 h 141"/>
                <a:gd name="T104" fmla="*/ 30 w 106"/>
                <a:gd name="T105" fmla="*/ 71 h 141"/>
                <a:gd name="T106" fmla="*/ 18 w 106"/>
                <a:gd name="T107" fmla="*/ 63 h 141"/>
                <a:gd name="T108" fmla="*/ 11 w 106"/>
                <a:gd name="T109" fmla="*/ 56 h 141"/>
                <a:gd name="T110" fmla="*/ 8 w 106"/>
                <a:gd name="T111" fmla="*/ 47 h 141"/>
                <a:gd name="T112" fmla="*/ 7 w 106"/>
                <a:gd name="T113" fmla="*/ 37 h 141"/>
                <a:gd name="T114" fmla="*/ 9 w 106"/>
                <a:gd name="T115" fmla="*/ 24 h 141"/>
                <a:gd name="T116" fmla="*/ 16 w 106"/>
                <a:gd name="T117" fmla="*/ 12 h 141"/>
                <a:gd name="T118" fmla="*/ 26 w 106"/>
                <a:gd name="T119" fmla="*/ 6 h 141"/>
                <a:gd name="T120" fmla="*/ 39 w 106"/>
                <a:gd name="T121" fmla="*/ 1 h 141"/>
                <a:gd name="T122" fmla="*/ 54 w 106"/>
                <a:gd name="T12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6" h="141">
                  <a:moveTo>
                    <a:pt x="54" y="0"/>
                  </a:moveTo>
                  <a:lnTo>
                    <a:pt x="69" y="2"/>
                  </a:lnTo>
                  <a:lnTo>
                    <a:pt x="83" y="8"/>
                  </a:lnTo>
                  <a:lnTo>
                    <a:pt x="95" y="18"/>
                  </a:lnTo>
                  <a:lnTo>
                    <a:pt x="101" y="33"/>
                  </a:lnTo>
                  <a:lnTo>
                    <a:pt x="87" y="37"/>
                  </a:lnTo>
                  <a:lnTo>
                    <a:pt x="82" y="27"/>
                  </a:lnTo>
                  <a:lnTo>
                    <a:pt x="74" y="19"/>
                  </a:lnTo>
                  <a:lnTo>
                    <a:pt x="64" y="15"/>
                  </a:lnTo>
                  <a:lnTo>
                    <a:pt x="52" y="14"/>
                  </a:lnTo>
                  <a:lnTo>
                    <a:pt x="44" y="14"/>
                  </a:lnTo>
                  <a:lnTo>
                    <a:pt x="36" y="17"/>
                  </a:lnTo>
                  <a:lnTo>
                    <a:pt x="30" y="20"/>
                  </a:lnTo>
                  <a:lnTo>
                    <a:pt x="25" y="27"/>
                  </a:lnTo>
                  <a:lnTo>
                    <a:pt x="23" y="35"/>
                  </a:lnTo>
                  <a:lnTo>
                    <a:pt x="25" y="44"/>
                  </a:lnTo>
                  <a:lnTo>
                    <a:pt x="31" y="51"/>
                  </a:lnTo>
                  <a:lnTo>
                    <a:pt x="39" y="55"/>
                  </a:lnTo>
                  <a:lnTo>
                    <a:pt x="48" y="57"/>
                  </a:lnTo>
                  <a:lnTo>
                    <a:pt x="68" y="61"/>
                  </a:lnTo>
                  <a:lnTo>
                    <a:pt x="82" y="66"/>
                  </a:lnTo>
                  <a:lnTo>
                    <a:pt x="93" y="73"/>
                  </a:lnTo>
                  <a:lnTo>
                    <a:pt x="101" y="81"/>
                  </a:lnTo>
                  <a:lnTo>
                    <a:pt x="105" y="90"/>
                  </a:lnTo>
                  <a:lnTo>
                    <a:pt x="106" y="100"/>
                  </a:lnTo>
                  <a:lnTo>
                    <a:pt x="105" y="112"/>
                  </a:lnTo>
                  <a:lnTo>
                    <a:pt x="99" y="122"/>
                  </a:lnTo>
                  <a:lnTo>
                    <a:pt x="91" y="131"/>
                  </a:lnTo>
                  <a:lnTo>
                    <a:pt x="80" y="137"/>
                  </a:lnTo>
                  <a:lnTo>
                    <a:pt x="68" y="140"/>
                  </a:lnTo>
                  <a:lnTo>
                    <a:pt x="56" y="141"/>
                  </a:lnTo>
                  <a:lnTo>
                    <a:pt x="36" y="139"/>
                  </a:lnTo>
                  <a:lnTo>
                    <a:pt x="21" y="131"/>
                  </a:lnTo>
                  <a:lnTo>
                    <a:pt x="8" y="120"/>
                  </a:lnTo>
                  <a:lnTo>
                    <a:pt x="0" y="102"/>
                  </a:lnTo>
                  <a:lnTo>
                    <a:pt x="15" y="99"/>
                  </a:lnTo>
                  <a:lnTo>
                    <a:pt x="22" y="110"/>
                  </a:lnTo>
                  <a:lnTo>
                    <a:pt x="31" y="120"/>
                  </a:lnTo>
                  <a:lnTo>
                    <a:pt x="42" y="124"/>
                  </a:lnTo>
                  <a:lnTo>
                    <a:pt x="56" y="126"/>
                  </a:lnTo>
                  <a:lnTo>
                    <a:pt x="64" y="125"/>
                  </a:lnTo>
                  <a:lnTo>
                    <a:pt x="73" y="123"/>
                  </a:lnTo>
                  <a:lnTo>
                    <a:pt x="80" y="120"/>
                  </a:lnTo>
                  <a:lnTo>
                    <a:pt x="84" y="116"/>
                  </a:lnTo>
                  <a:lnTo>
                    <a:pt x="87" y="112"/>
                  </a:lnTo>
                  <a:lnTo>
                    <a:pt x="88" y="107"/>
                  </a:lnTo>
                  <a:lnTo>
                    <a:pt x="89" y="102"/>
                  </a:lnTo>
                  <a:lnTo>
                    <a:pt x="87" y="93"/>
                  </a:lnTo>
                  <a:lnTo>
                    <a:pt x="82" y="87"/>
                  </a:lnTo>
                  <a:lnTo>
                    <a:pt x="74" y="82"/>
                  </a:lnTo>
                  <a:lnTo>
                    <a:pt x="65" y="80"/>
                  </a:lnTo>
                  <a:lnTo>
                    <a:pt x="42" y="74"/>
                  </a:lnTo>
                  <a:lnTo>
                    <a:pt x="30" y="71"/>
                  </a:lnTo>
                  <a:lnTo>
                    <a:pt x="18" y="63"/>
                  </a:lnTo>
                  <a:lnTo>
                    <a:pt x="11" y="56"/>
                  </a:lnTo>
                  <a:lnTo>
                    <a:pt x="8" y="47"/>
                  </a:lnTo>
                  <a:lnTo>
                    <a:pt x="7" y="37"/>
                  </a:lnTo>
                  <a:lnTo>
                    <a:pt x="9" y="24"/>
                  </a:lnTo>
                  <a:lnTo>
                    <a:pt x="16" y="12"/>
                  </a:lnTo>
                  <a:lnTo>
                    <a:pt x="26" y="6"/>
                  </a:lnTo>
                  <a:lnTo>
                    <a:pt x="39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3"/>
            <p:cNvSpPr>
              <a:spLocks/>
            </p:cNvSpPr>
            <p:nvPr/>
          </p:nvSpPr>
          <p:spPr bwMode="auto">
            <a:xfrm>
              <a:off x="6149975" y="6581775"/>
              <a:ext cx="50800" cy="73025"/>
            </a:xfrm>
            <a:custGeom>
              <a:avLst/>
              <a:gdLst>
                <a:gd name="T0" fmla="*/ 0 w 96"/>
                <a:gd name="T1" fmla="*/ 0 h 137"/>
                <a:gd name="T2" fmla="*/ 96 w 96"/>
                <a:gd name="T3" fmla="*/ 0 h 137"/>
                <a:gd name="T4" fmla="*/ 96 w 96"/>
                <a:gd name="T5" fmla="*/ 15 h 137"/>
                <a:gd name="T6" fmla="*/ 57 w 96"/>
                <a:gd name="T7" fmla="*/ 15 h 137"/>
                <a:gd name="T8" fmla="*/ 57 w 96"/>
                <a:gd name="T9" fmla="*/ 137 h 137"/>
                <a:gd name="T10" fmla="*/ 40 w 96"/>
                <a:gd name="T11" fmla="*/ 137 h 137"/>
                <a:gd name="T12" fmla="*/ 40 w 96"/>
                <a:gd name="T13" fmla="*/ 15 h 137"/>
                <a:gd name="T14" fmla="*/ 0 w 96"/>
                <a:gd name="T15" fmla="*/ 15 h 137"/>
                <a:gd name="T16" fmla="*/ 0 w 96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13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57" y="15"/>
                  </a:lnTo>
                  <a:lnTo>
                    <a:pt x="57" y="137"/>
                  </a:lnTo>
                  <a:lnTo>
                    <a:pt x="40" y="137"/>
                  </a:lnTo>
                  <a:lnTo>
                    <a:pt x="40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4"/>
            <p:cNvSpPr>
              <a:spLocks/>
            </p:cNvSpPr>
            <p:nvPr/>
          </p:nvSpPr>
          <p:spPr bwMode="auto">
            <a:xfrm>
              <a:off x="6224588" y="6581775"/>
              <a:ext cx="46038" cy="73025"/>
            </a:xfrm>
            <a:custGeom>
              <a:avLst/>
              <a:gdLst>
                <a:gd name="T0" fmla="*/ 0 w 89"/>
                <a:gd name="T1" fmla="*/ 0 h 137"/>
                <a:gd name="T2" fmla="*/ 87 w 89"/>
                <a:gd name="T3" fmla="*/ 0 h 137"/>
                <a:gd name="T4" fmla="*/ 87 w 89"/>
                <a:gd name="T5" fmla="*/ 15 h 137"/>
                <a:gd name="T6" fmla="*/ 17 w 89"/>
                <a:gd name="T7" fmla="*/ 15 h 137"/>
                <a:gd name="T8" fmla="*/ 17 w 89"/>
                <a:gd name="T9" fmla="*/ 58 h 137"/>
                <a:gd name="T10" fmla="*/ 72 w 89"/>
                <a:gd name="T11" fmla="*/ 58 h 137"/>
                <a:gd name="T12" fmla="*/ 72 w 89"/>
                <a:gd name="T13" fmla="*/ 72 h 137"/>
                <a:gd name="T14" fmla="*/ 17 w 89"/>
                <a:gd name="T15" fmla="*/ 72 h 137"/>
                <a:gd name="T16" fmla="*/ 17 w 89"/>
                <a:gd name="T17" fmla="*/ 122 h 137"/>
                <a:gd name="T18" fmla="*/ 89 w 89"/>
                <a:gd name="T19" fmla="*/ 122 h 137"/>
                <a:gd name="T20" fmla="*/ 89 w 89"/>
                <a:gd name="T21" fmla="*/ 137 h 137"/>
                <a:gd name="T22" fmla="*/ 0 w 89"/>
                <a:gd name="T23" fmla="*/ 137 h 137"/>
                <a:gd name="T24" fmla="*/ 0 w 89"/>
                <a:gd name="T2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37">
                  <a:moveTo>
                    <a:pt x="0" y="0"/>
                  </a:moveTo>
                  <a:lnTo>
                    <a:pt x="87" y="0"/>
                  </a:lnTo>
                  <a:lnTo>
                    <a:pt x="87" y="15"/>
                  </a:lnTo>
                  <a:lnTo>
                    <a:pt x="17" y="15"/>
                  </a:lnTo>
                  <a:lnTo>
                    <a:pt x="17" y="58"/>
                  </a:lnTo>
                  <a:lnTo>
                    <a:pt x="72" y="58"/>
                  </a:lnTo>
                  <a:lnTo>
                    <a:pt x="72" y="72"/>
                  </a:lnTo>
                  <a:lnTo>
                    <a:pt x="17" y="72"/>
                  </a:lnTo>
                  <a:lnTo>
                    <a:pt x="17" y="122"/>
                  </a:lnTo>
                  <a:lnTo>
                    <a:pt x="89" y="122"/>
                  </a:lnTo>
                  <a:lnTo>
                    <a:pt x="89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5"/>
            <p:cNvSpPr>
              <a:spLocks noEditPoints="1"/>
            </p:cNvSpPr>
            <p:nvPr/>
          </p:nvSpPr>
          <p:spPr bwMode="auto">
            <a:xfrm>
              <a:off x="6296025" y="6581775"/>
              <a:ext cx="52388" cy="73025"/>
            </a:xfrm>
            <a:custGeom>
              <a:avLst/>
              <a:gdLst>
                <a:gd name="T0" fmla="*/ 17 w 98"/>
                <a:gd name="T1" fmla="*/ 15 h 137"/>
                <a:gd name="T2" fmla="*/ 17 w 98"/>
                <a:gd name="T3" fmla="*/ 64 h 137"/>
                <a:gd name="T4" fmla="*/ 49 w 98"/>
                <a:gd name="T5" fmla="*/ 64 h 137"/>
                <a:gd name="T6" fmla="*/ 58 w 98"/>
                <a:gd name="T7" fmla="*/ 63 h 137"/>
                <a:gd name="T8" fmla="*/ 66 w 98"/>
                <a:gd name="T9" fmla="*/ 61 h 137"/>
                <a:gd name="T10" fmla="*/ 73 w 98"/>
                <a:gd name="T11" fmla="*/ 56 h 137"/>
                <a:gd name="T12" fmla="*/ 76 w 98"/>
                <a:gd name="T13" fmla="*/ 51 h 137"/>
                <a:gd name="T14" fmla="*/ 77 w 98"/>
                <a:gd name="T15" fmla="*/ 48 h 137"/>
                <a:gd name="T16" fmla="*/ 79 w 98"/>
                <a:gd name="T17" fmla="*/ 42 h 137"/>
                <a:gd name="T18" fmla="*/ 79 w 98"/>
                <a:gd name="T19" fmla="*/ 38 h 137"/>
                <a:gd name="T20" fmla="*/ 77 w 98"/>
                <a:gd name="T21" fmla="*/ 28 h 137"/>
                <a:gd name="T22" fmla="*/ 70 w 98"/>
                <a:gd name="T23" fmla="*/ 18 h 137"/>
                <a:gd name="T24" fmla="*/ 61 w 98"/>
                <a:gd name="T25" fmla="*/ 15 h 137"/>
                <a:gd name="T26" fmla="*/ 51 w 98"/>
                <a:gd name="T27" fmla="*/ 15 h 137"/>
                <a:gd name="T28" fmla="*/ 17 w 98"/>
                <a:gd name="T29" fmla="*/ 15 h 137"/>
                <a:gd name="T30" fmla="*/ 0 w 98"/>
                <a:gd name="T31" fmla="*/ 0 h 137"/>
                <a:gd name="T32" fmla="*/ 51 w 98"/>
                <a:gd name="T33" fmla="*/ 0 h 137"/>
                <a:gd name="T34" fmla="*/ 62 w 98"/>
                <a:gd name="T35" fmla="*/ 0 h 137"/>
                <a:gd name="T36" fmla="*/ 73 w 98"/>
                <a:gd name="T37" fmla="*/ 2 h 137"/>
                <a:gd name="T38" fmla="*/ 82 w 98"/>
                <a:gd name="T39" fmla="*/ 8 h 137"/>
                <a:gd name="T40" fmla="*/ 90 w 98"/>
                <a:gd name="T41" fmla="*/ 16 h 137"/>
                <a:gd name="T42" fmla="*/ 95 w 98"/>
                <a:gd name="T43" fmla="*/ 26 h 137"/>
                <a:gd name="T44" fmla="*/ 96 w 98"/>
                <a:gd name="T45" fmla="*/ 38 h 137"/>
                <a:gd name="T46" fmla="*/ 95 w 98"/>
                <a:gd name="T47" fmla="*/ 50 h 137"/>
                <a:gd name="T48" fmla="*/ 90 w 98"/>
                <a:gd name="T49" fmla="*/ 61 h 137"/>
                <a:gd name="T50" fmla="*/ 82 w 98"/>
                <a:gd name="T51" fmla="*/ 69 h 137"/>
                <a:gd name="T52" fmla="*/ 71 w 98"/>
                <a:gd name="T53" fmla="*/ 73 h 137"/>
                <a:gd name="T54" fmla="*/ 98 w 98"/>
                <a:gd name="T55" fmla="*/ 137 h 137"/>
                <a:gd name="T56" fmla="*/ 79 w 98"/>
                <a:gd name="T57" fmla="*/ 137 h 137"/>
                <a:gd name="T58" fmla="*/ 54 w 98"/>
                <a:gd name="T59" fmla="*/ 78 h 137"/>
                <a:gd name="T60" fmla="*/ 17 w 98"/>
                <a:gd name="T61" fmla="*/ 78 h 137"/>
                <a:gd name="T62" fmla="*/ 17 w 98"/>
                <a:gd name="T63" fmla="*/ 137 h 137"/>
                <a:gd name="T64" fmla="*/ 0 w 98"/>
                <a:gd name="T65" fmla="*/ 137 h 137"/>
                <a:gd name="T66" fmla="*/ 0 w 98"/>
                <a:gd name="T6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137">
                  <a:moveTo>
                    <a:pt x="17" y="15"/>
                  </a:moveTo>
                  <a:lnTo>
                    <a:pt x="17" y="64"/>
                  </a:lnTo>
                  <a:lnTo>
                    <a:pt x="49" y="64"/>
                  </a:lnTo>
                  <a:lnTo>
                    <a:pt x="58" y="63"/>
                  </a:lnTo>
                  <a:lnTo>
                    <a:pt x="66" y="61"/>
                  </a:lnTo>
                  <a:lnTo>
                    <a:pt x="73" y="56"/>
                  </a:lnTo>
                  <a:lnTo>
                    <a:pt x="76" y="51"/>
                  </a:lnTo>
                  <a:lnTo>
                    <a:pt x="77" y="48"/>
                  </a:lnTo>
                  <a:lnTo>
                    <a:pt x="79" y="42"/>
                  </a:lnTo>
                  <a:lnTo>
                    <a:pt x="79" y="38"/>
                  </a:lnTo>
                  <a:lnTo>
                    <a:pt x="77" y="28"/>
                  </a:lnTo>
                  <a:lnTo>
                    <a:pt x="70" y="18"/>
                  </a:lnTo>
                  <a:lnTo>
                    <a:pt x="61" y="15"/>
                  </a:lnTo>
                  <a:lnTo>
                    <a:pt x="51" y="15"/>
                  </a:lnTo>
                  <a:lnTo>
                    <a:pt x="17" y="15"/>
                  </a:lnTo>
                  <a:close/>
                  <a:moveTo>
                    <a:pt x="0" y="0"/>
                  </a:moveTo>
                  <a:lnTo>
                    <a:pt x="51" y="0"/>
                  </a:lnTo>
                  <a:lnTo>
                    <a:pt x="62" y="0"/>
                  </a:lnTo>
                  <a:lnTo>
                    <a:pt x="73" y="2"/>
                  </a:lnTo>
                  <a:lnTo>
                    <a:pt x="82" y="8"/>
                  </a:lnTo>
                  <a:lnTo>
                    <a:pt x="90" y="16"/>
                  </a:lnTo>
                  <a:lnTo>
                    <a:pt x="95" y="26"/>
                  </a:lnTo>
                  <a:lnTo>
                    <a:pt x="96" y="38"/>
                  </a:lnTo>
                  <a:lnTo>
                    <a:pt x="95" y="50"/>
                  </a:lnTo>
                  <a:lnTo>
                    <a:pt x="90" y="61"/>
                  </a:lnTo>
                  <a:lnTo>
                    <a:pt x="82" y="69"/>
                  </a:lnTo>
                  <a:lnTo>
                    <a:pt x="71" y="73"/>
                  </a:lnTo>
                  <a:lnTo>
                    <a:pt x="98" y="137"/>
                  </a:lnTo>
                  <a:lnTo>
                    <a:pt x="79" y="137"/>
                  </a:lnTo>
                  <a:lnTo>
                    <a:pt x="54" y="78"/>
                  </a:lnTo>
                  <a:lnTo>
                    <a:pt x="17" y="78"/>
                  </a:lnTo>
                  <a:lnTo>
                    <a:pt x="17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6"/>
            <p:cNvSpPr>
              <a:spLocks/>
            </p:cNvSpPr>
            <p:nvPr/>
          </p:nvSpPr>
          <p:spPr bwMode="auto">
            <a:xfrm>
              <a:off x="6369050" y="6581775"/>
              <a:ext cx="55563" cy="74613"/>
            </a:xfrm>
            <a:custGeom>
              <a:avLst/>
              <a:gdLst>
                <a:gd name="T0" fmla="*/ 53 w 105"/>
                <a:gd name="T1" fmla="*/ 0 h 141"/>
                <a:gd name="T2" fmla="*/ 69 w 105"/>
                <a:gd name="T3" fmla="*/ 2 h 141"/>
                <a:gd name="T4" fmla="*/ 83 w 105"/>
                <a:gd name="T5" fmla="*/ 8 h 141"/>
                <a:gd name="T6" fmla="*/ 94 w 105"/>
                <a:gd name="T7" fmla="*/ 18 h 141"/>
                <a:gd name="T8" fmla="*/ 101 w 105"/>
                <a:gd name="T9" fmla="*/ 33 h 141"/>
                <a:gd name="T10" fmla="*/ 86 w 105"/>
                <a:gd name="T11" fmla="*/ 37 h 141"/>
                <a:gd name="T12" fmla="*/ 82 w 105"/>
                <a:gd name="T13" fmla="*/ 27 h 141"/>
                <a:gd name="T14" fmla="*/ 74 w 105"/>
                <a:gd name="T15" fmla="*/ 19 h 141"/>
                <a:gd name="T16" fmla="*/ 63 w 105"/>
                <a:gd name="T17" fmla="*/ 15 h 141"/>
                <a:gd name="T18" fmla="*/ 52 w 105"/>
                <a:gd name="T19" fmla="*/ 14 h 141"/>
                <a:gd name="T20" fmla="*/ 44 w 105"/>
                <a:gd name="T21" fmla="*/ 14 h 141"/>
                <a:gd name="T22" fmla="*/ 36 w 105"/>
                <a:gd name="T23" fmla="*/ 17 h 141"/>
                <a:gd name="T24" fmla="*/ 29 w 105"/>
                <a:gd name="T25" fmla="*/ 20 h 141"/>
                <a:gd name="T26" fmla="*/ 25 w 105"/>
                <a:gd name="T27" fmla="*/ 27 h 141"/>
                <a:gd name="T28" fmla="*/ 22 w 105"/>
                <a:gd name="T29" fmla="*/ 35 h 141"/>
                <a:gd name="T30" fmla="*/ 25 w 105"/>
                <a:gd name="T31" fmla="*/ 44 h 141"/>
                <a:gd name="T32" fmla="*/ 30 w 105"/>
                <a:gd name="T33" fmla="*/ 51 h 141"/>
                <a:gd name="T34" fmla="*/ 38 w 105"/>
                <a:gd name="T35" fmla="*/ 55 h 141"/>
                <a:gd name="T36" fmla="*/ 47 w 105"/>
                <a:gd name="T37" fmla="*/ 57 h 141"/>
                <a:gd name="T38" fmla="*/ 68 w 105"/>
                <a:gd name="T39" fmla="*/ 61 h 141"/>
                <a:gd name="T40" fmla="*/ 82 w 105"/>
                <a:gd name="T41" fmla="*/ 66 h 141"/>
                <a:gd name="T42" fmla="*/ 93 w 105"/>
                <a:gd name="T43" fmla="*/ 73 h 141"/>
                <a:gd name="T44" fmla="*/ 101 w 105"/>
                <a:gd name="T45" fmla="*/ 81 h 141"/>
                <a:gd name="T46" fmla="*/ 104 w 105"/>
                <a:gd name="T47" fmla="*/ 90 h 141"/>
                <a:gd name="T48" fmla="*/ 105 w 105"/>
                <a:gd name="T49" fmla="*/ 100 h 141"/>
                <a:gd name="T50" fmla="*/ 104 w 105"/>
                <a:gd name="T51" fmla="*/ 112 h 141"/>
                <a:gd name="T52" fmla="*/ 99 w 105"/>
                <a:gd name="T53" fmla="*/ 122 h 141"/>
                <a:gd name="T54" fmla="*/ 91 w 105"/>
                <a:gd name="T55" fmla="*/ 131 h 141"/>
                <a:gd name="T56" fmla="*/ 79 w 105"/>
                <a:gd name="T57" fmla="*/ 137 h 141"/>
                <a:gd name="T58" fmla="*/ 68 w 105"/>
                <a:gd name="T59" fmla="*/ 140 h 141"/>
                <a:gd name="T60" fmla="*/ 55 w 105"/>
                <a:gd name="T61" fmla="*/ 141 h 141"/>
                <a:gd name="T62" fmla="*/ 36 w 105"/>
                <a:gd name="T63" fmla="*/ 139 h 141"/>
                <a:gd name="T64" fmla="*/ 20 w 105"/>
                <a:gd name="T65" fmla="*/ 131 h 141"/>
                <a:gd name="T66" fmla="*/ 8 w 105"/>
                <a:gd name="T67" fmla="*/ 120 h 141"/>
                <a:gd name="T68" fmla="*/ 0 w 105"/>
                <a:gd name="T69" fmla="*/ 102 h 141"/>
                <a:gd name="T70" fmla="*/ 14 w 105"/>
                <a:gd name="T71" fmla="*/ 99 h 141"/>
                <a:gd name="T72" fmla="*/ 21 w 105"/>
                <a:gd name="T73" fmla="*/ 110 h 141"/>
                <a:gd name="T74" fmla="*/ 30 w 105"/>
                <a:gd name="T75" fmla="*/ 120 h 141"/>
                <a:gd name="T76" fmla="*/ 42 w 105"/>
                <a:gd name="T77" fmla="*/ 124 h 141"/>
                <a:gd name="T78" fmla="*/ 55 w 105"/>
                <a:gd name="T79" fmla="*/ 126 h 141"/>
                <a:gd name="T80" fmla="*/ 63 w 105"/>
                <a:gd name="T81" fmla="*/ 125 h 141"/>
                <a:gd name="T82" fmla="*/ 72 w 105"/>
                <a:gd name="T83" fmla="*/ 123 h 141"/>
                <a:gd name="T84" fmla="*/ 79 w 105"/>
                <a:gd name="T85" fmla="*/ 120 h 141"/>
                <a:gd name="T86" fmla="*/ 84 w 105"/>
                <a:gd name="T87" fmla="*/ 116 h 141"/>
                <a:gd name="T88" fmla="*/ 86 w 105"/>
                <a:gd name="T89" fmla="*/ 112 h 141"/>
                <a:gd name="T90" fmla="*/ 87 w 105"/>
                <a:gd name="T91" fmla="*/ 107 h 141"/>
                <a:gd name="T92" fmla="*/ 88 w 105"/>
                <a:gd name="T93" fmla="*/ 102 h 141"/>
                <a:gd name="T94" fmla="*/ 86 w 105"/>
                <a:gd name="T95" fmla="*/ 93 h 141"/>
                <a:gd name="T96" fmla="*/ 82 w 105"/>
                <a:gd name="T97" fmla="*/ 87 h 141"/>
                <a:gd name="T98" fmla="*/ 74 w 105"/>
                <a:gd name="T99" fmla="*/ 82 h 141"/>
                <a:gd name="T100" fmla="*/ 64 w 105"/>
                <a:gd name="T101" fmla="*/ 80 h 141"/>
                <a:gd name="T102" fmla="*/ 42 w 105"/>
                <a:gd name="T103" fmla="*/ 74 h 141"/>
                <a:gd name="T104" fmla="*/ 29 w 105"/>
                <a:gd name="T105" fmla="*/ 71 h 141"/>
                <a:gd name="T106" fmla="*/ 18 w 105"/>
                <a:gd name="T107" fmla="*/ 63 h 141"/>
                <a:gd name="T108" fmla="*/ 11 w 105"/>
                <a:gd name="T109" fmla="*/ 56 h 141"/>
                <a:gd name="T110" fmla="*/ 8 w 105"/>
                <a:gd name="T111" fmla="*/ 47 h 141"/>
                <a:gd name="T112" fmla="*/ 6 w 105"/>
                <a:gd name="T113" fmla="*/ 37 h 141"/>
                <a:gd name="T114" fmla="*/ 9 w 105"/>
                <a:gd name="T115" fmla="*/ 24 h 141"/>
                <a:gd name="T116" fmla="*/ 16 w 105"/>
                <a:gd name="T117" fmla="*/ 12 h 141"/>
                <a:gd name="T118" fmla="*/ 26 w 105"/>
                <a:gd name="T119" fmla="*/ 6 h 141"/>
                <a:gd name="T120" fmla="*/ 38 w 105"/>
                <a:gd name="T121" fmla="*/ 1 h 141"/>
                <a:gd name="T122" fmla="*/ 53 w 105"/>
                <a:gd name="T12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5" h="141">
                  <a:moveTo>
                    <a:pt x="53" y="0"/>
                  </a:moveTo>
                  <a:lnTo>
                    <a:pt x="69" y="2"/>
                  </a:lnTo>
                  <a:lnTo>
                    <a:pt x="83" y="8"/>
                  </a:lnTo>
                  <a:lnTo>
                    <a:pt x="94" y="18"/>
                  </a:lnTo>
                  <a:lnTo>
                    <a:pt x="101" y="33"/>
                  </a:lnTo>
                  <a:lnTo>
                    <a:pt x="86" y="37"/>
                  </a:lnTo>
                  <a:lnTo>
                    <a:pt x="82" y="27"/>
                  </a:lnTo>
                  <a:lnTo>
                    <a:pt x="74" y="19"/>
                  </a:lnTo>
                  <a:lnTo>
                    <a:pt x="63" y="15"/>
                  </a:lnTo>
                  <a:lnTo>
                    <a:pt x="52" y="14"/>
                  </a:lnTo>
                  <a:lnTo>
                    <a:pt x="44" y="14"/>
                  </a:lnTo>
                  <a:lnTo>
                    <a:pt x="36" y="17"/>
                  </a:lnTo>
                  <a:lnTo>
                    <a:pt x="29" y="20"/>
                  </a:lnTo>
                  <a:lnTo>
                    <a:pt x="25" y="27"/>
                  </a:lnTo>
                  <a:lnTo>
                    <a:pt x="22" y="35"/>
                  </a:lnTo>
                  <a:lnTo>
                    <a:pt x="25" y="44"/>
                  </a:lnTo>
                  <a:lnTo>
                    <a:pt x="30" y="51"/>
                  </a:lnTo>
                  <a:lnTo>
                    <a:pt x="38" y="55"/>
                  </a:lnTo>
                  <a:lnTo>
                    <a:pt x="47" y="57"/>
                  </a:lnTo>
                  <a:lnTo>
                    <a:pt x="68" y="61"/>
                  </a:lnTo>
                  <a:lnTo>
                    <a:pt x="82" y="66"/>
                  </a:lnTo>
                  <a:lnTo>
                    <a:pt x="93" y="73"/>
                  </a:lnTo>
                  <a:lnTo>
                    <a:pt x="101" y="81"/>
                  </a:lnTo>
                  <a:lnTo>
                    <a:pt x="104" y="90"/>
                  </a:lnTo>
                  <a:lnTo>
                    <a:pt x="105" y="100"/>
                  </a:lnTo>
                  <a:lnTo>
                    <a:pt x="104" y="112"/>
                  </a:lnTo>
                  <a:lnTo>
                    <a:pt x="99" y="122"/>
                  </a:lnTo>
                  <a:lnTo>
                    <a:pt x="91" y="131"/>
                  </a:lnTo>
                  <a:lnTo>
                    <a:pt x="79" y="137"/>
                  </a:lnTo>
                  <a:lnTo>
                    <a:pt x="68" y="140"/>
                  </a:lnTo>
                  <a:lnTo>
                    <a:pt x="55" y="141"/>
                  </a:lnTo>
                  <a:lnTo>
                    <a:pt x="36" y="139"/>
                  </a:lnTo>
                  <a:lnTo>
                    <a:pt x="20" y="131"/>
                  </a:lnTo>
                  <a:lnTo>
                    <a:pt x="8" y="120"/>
                  </a:lnTo>
                  <a:lnTo>
                    <a:pt x="0" y="102"/>
                  </a:lnTo>
                  <a:lnTo>
                    <a:pt x="14" y="99"/>
                  </a:lnTo>
                  <a:lnTo>
                    <a:pt x="21" y="110"/>
                  </a:lnTo>
                  <a:lnTo>
                    <a:pt x="30" y="120"/>
                  </a:lnTo>
                  <a:lnTo>
                    <a:pt x="42" y="124"/>
                  </a:lnTo>
                  <a:lnTo>
                    <a:pt x="55" y="126"/>
                  </a:lnTo>
                  <a:lnTo>
                    <a:pt x="63" y="125"/>
                  </a:lnTo>
                  <a:lnTo>
                    <a:pt x="72" y="123"/>
                  </a:lnTo>
                  <a:lnTo>
                    <a:pt x="79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87" y="107"/>
                  </a:lnTo>
                  <a:lnTo>
                    <a:pt x="88" y="102"/>
                  </a:lnTo>
                  <a:lnTo>
                    <a:pt x="86" y="93"/>
                  </a:lnTo>
                  <a:lnTo>
                    <a:pt x="82" y="87"/>
                  </a:lnTo>
                  <a:lnTo>
                    <a:pt x="74" y="82"/>
                  </a:lnTo>
                  <a:lnTo>
                    <a:pt x="64" y="80"/>
                  </a:lnTo>
                  <a:lnTo>
                    <a:pt x="42" y="74"/>
                  </a:lnTo>
                  <a:lnTo>
                    <a:pt x="29" y="71"/>
                  </a:lnTo>
                  <a:lnTo>
                    <a:pt x="18" y="63"/>
                  </a:lnTo>
                  <a:lnTo>
                    <a:pt x="11" y="56"/>
                  </a:lnTo>
                  <a:lnTo>
                    <a:pt x="8" y="47"/>
                  </a:lnTo>
                  <a:lnTo>
                    <a:pt x="6" y="37"/>
                  </a:lnTo>
                  <a:lnTo>
                    <a:pt x="9" y="24"/>
                  </a:lnTo>
                  <a:lnTo>
                    <a:pt x="16" y="12"/>
                  </a:lnTo>
                  <a:lnTo>
                    <a:pt x="26" y="6"/>
                  </a:lnTo>
                  <a:lnTo>
                    <a:pt x="38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143D6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67"/>
            <p:cNvSpPr>
              <a:spLocks noChangeArrowheads="1"/>
            </p:cNvSpPr>
            <p:nvPr/>
          </p:nvSpPr>
          <p:spPr bwMode="auto">
            <a:xfrm>
              <a:off x="5726113" y="6513513"/>
              <a:ext cx="1360488" cy="4763"/>
            </a:xfrm>
            <a:prstGeom prst="rect">
              <a:avLst/>
            </a:prstGeom>
            <a:solidFill>
              <a:srgbClr val="143D62"/>
            </a:solidFill>
            <a:ln w="0">
              <a:solidFill>
                <a:srgbClr val="143D6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2905" y="6053142"/>
            <a:ext cx="2410878" cy="5603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dirty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</a:p>
        </p:txBody>
      </p:sp>
    </p:spTree>
    <p:extLst>
      <p:ext uri="{BB962C8B-B14F-4D97-AF65-F5344CB8AC3E}">
        <p14:creationId xmlns:p14="http://schemas.microsoft.com/office/powerpoint/2010/main" val="155944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7" r:id="rId2"/>
    <p:sldLayoutId id="2147483675" r:id="rId3"/>
    <p:sldLayoutId id="2147483676" r:id="rId4"/>
    <p:sldLayoutId id="2147483680" r:id="rId5"/>
    <p:sldLayoutId id="2147483679" r:id="rId6"/>
    <p:sldLayoutId id="2147483678" r:id="rId7"/>
    <p:sldLayoutId id="2147483674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23" y="2081806"/>
            <a:ext cx="8420400" cy="637425"/>
          </a:xfrm>
        </p:spPr>
        <p:txBody>
          <a:bodyPr/>
          <a:lstStyle/>
          <a:p>
            <a:r>
              <a:rPr lang="en-GB" dirty="0" smtClean="0"/>
              <a:t>Replicating and Repairing EU law:</a:t>
            </a:r>
            <a:br>
              <a:rPr lang="en-GB" dirty="0" smtClean="0"/>
            </a:br>
            <a:r>
              <a:rPr lang="en-GB" dirty="0" smtClean="0"/>
              <a:t>Mechanics of the Great Repeal Bill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9132" y="4213184"/>
            <a:ext cx="2274982" cy="646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Tom Pascoe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Brick Court Chambers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9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</a:t>
            </a:r>
            <a:r>
              <a:rPr lang="en-US" b="1" dirty="0"/>
              <a:t>Repairing EU law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300" u="sng" dirty="0" smtClean="0"/>
              <a:t>Supervision by Parliament </a:t>
            </a:r>
            <a:r>
              <a:rPr lang="mr-IN" sz="2300" u="sng" dirty="0" smtClean="0"/>
              <a:t>–</a:t>
            </a:r>
            <a:r>
              <a:rPr lang="en-US" sz="2300" u="sng" dirty="0" smtClean="0"/>
              <a:t> Schedule 7</a:t>
            </a:r>
            <a:endParaRPr lang="en-US" sz="23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3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r>
              <a:rPr lang="en-GB" sz="2300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300" dirty="0" err="1" smtClean="0">
                <a:latin typeface="Times New Roman" charset="0"/>
                <a:ea typeface="Times New Roman" charset="0"/>
                <a:cs typeface="Times New Roman" charset="0"/>
              </a:rPr>
              <a:t>egulations</a:t>
            </a:r>
            <a:r>
              <a:rPr lang="en-US" sz="2300" dirty="0" smtClean="0">
                <a:latin typeface="Times New Roman" charset="0"/>
                <a:ea typeface="Times New Roman" charset="0"/>
                <a:cs typeface="Times New Roman" charset="0"/>
              </a:rPr>
              <a:t> subject to negative resolution procedure (para 1(3)).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endParaRPr lang="en-US" sz="23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r>
              <a:rPr lang="en-GB" sz="2300" dirty="0" smtClean="0">
                <a:latin typeface="Times New Roman" charset="0"/>
                <a:ea typeface="Times New Roman" charset="0"/>
                <a:cs typeface="Times New Roman" charset="0"/>
              </a:rPr>
              <a:t>Certain</a:t>
            </a:r>
            <a:r>
              <a:rPr lang="en-GB" sz="23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300" dirty="0" smtClean="0">
                <a:latin typeface="Times New Roman" charset="0"/>
                <a:ea typeface="Times New Roman" charset="0"/>
                <a:cs typeface="Times New Roman" charset="0"/>
              </a:rPr>
              <a:t>types of regulations must be approved by positive resolutions of House of Commons and House of Lords, including: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endParaRPr lang="en-US" sz="23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</a:pPr>
            <a:r>
              <a:rPr lang="en-US" sz="2300" u="sng" dirty="0" smtClean="0">
                <a:latin typeface="Times New Roman" charset="0"/>
                <a:ea typeface="Times New Roman" charset="0"/>
                <a:cs typeface="Times New Roman" charset="0"/>
              </a:rPr>
              <a:t>Establishing</a:t>
            </a:r>
            <a:r>
              <a:rPr lang="en-US" sz="2300" dirty="0" smtClean="0">
                <a:latin typeface="Times New Roman" charset="0"/>
                <a:ea typeface="Times New Roman" charset="0"/>
                <a:cs typeface="Times New Roman" charset="0"/>
              </a:rPr>
              <a:t> new public authorities; and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</a:pPr>
            <a:r>
              <a:rPr lang="en-US" sz="2300" u="sng" dirty="0" smtClean="0">
                <a:latin typeface="Times New Roman" charset="0"/>
                <a:ea typeface="Times New Roman" charset="0"/>
                <a:cs typeface="Times New Roman" charset="0"/>
              </a:rPr>
              <a:t>Transferring</a:t>
            </a:r>
            <a:r>
              <a:rPr lang="en-US" sz="2300" dirty="0" smtClean="0">
                <a:latin typeface="Times New Roman" charset="0"/>
                <a:ea typeface="Times New Roman" charset="0"/>
                <a:cs typeface="Times New Roman" charset="0"/>
              </a:rPr>
              <a:t> functions from EU bodies to UK bodies (para 1(2)).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</a:pPr>
            <a:endParaRPr lang="en-US" sz="23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914400">
              <a:lnSpc>
                <a:spcPct val="100000"/>
              </a:lnSpc>
              <a:spcBef>
                <a:spcPts val="0"/>
              </a:spcBef>
            </a:pPr>
            <a:r>
              <a:rPr lang="en-US" sz="2300" dirty="0" smtClean="0">
                <a:latin typeface="Times New Roman" charset="0"/>
                <a:ea typeface="Times New Roman" charset="0"/>
                <a:cs typeface="Times New Roman" charset="0"/>
              </a:rPr>
              <a:t>But the list does </a:t>
            </a:r>
            <a:r>
              <a:rPr lang="en-US" sz="2300" u="sng" dirty="0" smtClean="0">
                <a:latin typeface="Times New Roman" charset="0"/>
                <a:ea typeface="Times New Roman" charset="0"/>
                <a:cs typeface="Times New Roman" charset="0"/>
              </a:rPr>
              <a:t>not</a:t>
            </a:r>
            <a:r>
              <a:rPr lang="en-US" sz="2300" dirty="0" smtClean="0">
                <a:latin typeface="Times New Roman" charset="0"/>
                <a:ea typeface="Times New Roman" charset="0"/>
                <a:cs typeface="Times New Roman" charset="0"/>
              </a:rPr>
              <a:t> include abolishing existing rules and functions.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9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Repairing EU law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u="sng" dirty="0" smtClean="0"/>
              <a:t>Consequences for public lawyers </a:t>
            </a:r>
            <a:r>
              <a:rPr lang="mr-IN" sz="2200" u="sng" dirty="0" smtClean="0"/>
              <a:t>–</a:t>
            </a:r>
            <a:r>
              <a:rPr lang="en-US" sz="2200" u="sng" dirty="0" smtClean="0"/>
              <a:t> judicial review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200" u="sng" dirty="0"/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200" dirty="0" smtClean="0"/>
              <a:t>Minister wants to repeal the Working Time Regulations 1998. Can he or she do so under clause 7?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endParaRPr lang="en-US" sz="22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200" dirty="0" smtClean="0"/>
              <a:t>Power to remedy: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endParaRPr lang="en-US" sz="2200" dirty="0"/>
          </a:p>
          <a:p>
            <a:pPr marL="914394" lvl="2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“Any retained EU law which </a:t>
            </a:r>
            <a:r>
              <a:rPr lang="mr-IN" sz="2200" dirty="0" smtClean="0"/>
              <a:t>…</a:t>
            </a:r>
            <a:r>
              <a:rPr lang="en-GB" sz="2200" dirty="0"/>
              <a:t> makes provision for, or in connection with, any reciprocal </a:t>
            </a:r>
            <a:r>
              <a:rPr lang="en-GB" sz="2200" u="sng" dirty="0"/>
              <a:t>or other </a:t>
            </a:r>
            <a:r>
              <a:rPr lang="en-GB" sz="2200" u="sng" dirty="0" smtClean="0"/>
              <a:t>arrangements</a:t>
            </a:r>
            <a:r>
              <a:rPr lang="en-GB" sz="2200" dirty="0" smtClean="0"/>
              <a:t> </a:t>
            </a:r>
            <a:r>
              <a:rPr lang="mr-IN" sz="2200" dirty="0" smtClean="0"/>
              <a:t>…</a:t>
            </a:r>
            <a:r>
              <a:rPr lang="en-GB" sz="2200" dirty="0" smtClean="0"/>
              <a:t> </a:t>
            </a:r>
            <a:r>
              <a:rPr lang="en-GB" sz="2200" dirty="0"/>
              <a:t>which no longer exist, </a:t>
            </a:r>
            <a:r>
              <a:rPr lang="en-GB" sz="2200" u="sng" dirty="0"/>
              <a:t>or are no longer appropriate, as a result of the United Kingdom ceasing to be a party to any of the EU </a:t>
            </a:r>
            <a:r>
              <a:rPr lang="en-GB" sz="2200" u="sng" dirty="0" smtClean="0"/>
              <a:t>Treaties</a:t>
            </a:r>
            <a:r>
              <a:rPr lang="en-GB" sz="2200" dirty="0" smtClean="0"/>
              <a:t>”</a:t>
            </a:r>
            <a:endParaRPr lang="en-GB" sz="2200" u="sng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200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II. Repairing EU law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32906" y="1688833"/>
            <a:ext cx="8668270" cy="39174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2400" dirty="0" smtClean="0"/>
              <a:t>Explanatory </a:t>
            </a:r>
            <a:r>
              <a:rPr lang="en-US" sz="2400" dirty="0"/>
              <a:t>notes para 110: “The law is not deficient </a:t>
            </a:r>
            <a:r>
              <a:rPr lang="en-US" sz="2400" u="sng" dirty="0"/>
              <a:t>merely because a minister considers that EU law was flawed prior to exit</a:t>
            </a:r>
            <a:r>
              <a:rPr lang="en-US" sz="2400" dirty="0" smtClean="0"/>
              <a:t>.”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400" dirty="0" smtClean="0"/>
              <a:t>But what if Minister considers the Regulations were appropriate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exit but deficient now that UK is not part of the single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market?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400" dirty="0" smtClean="0"/>
              <a:t>What does it mean that the deficiency must arise “as a result of the UK ceasing to be a party to any UK Treaties?”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3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II. Repairing EU law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32906" y="1242000"/>
            <a:ext cx="8668270" cy="39174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u="sng" dirty="0" smtClean="0"/>
              <a:t>Improper purpose?</a:t>
            </a:r>
          </a:p>
          <a:p>
            <a:pPr lvl="1" algn="just">
              <a:spcAft>
                <a:spcPts val="600"/>
              </a:spcAft>
            </a:pPr>
            <a:r>
              <a:rPr lang="en-US" dirty="0" smtClean="0"/>
              <a:t>Courts look for the “dominant purpose” e.g. </a:t>
            </a:r>
            <a:r>
              <a:rPr lang="en-US" i="1" dirty="0" smtClean="0"/>
              <a:t>R (Hicks) v Metropolitan Police Commissioner</a:t>
            </a:r>
            <a:r>
              <a:rPr lang="en-US" dirty="0" smtClean="0"/>
              <a:t> [2012] EWHC 1947.</a:t>
            </a:r>
          </a:p>
          <a:p>
            <a:pPr lvl="1" algn="just">
              <a:spcAft>
                <a:spcPts val="600"/>
              </a:spcAft>
            </a:pPr>
            <a:r>
              <a:rPr lang="en-US" dirty="0" smtClean="0"/>
              <a:t>Is the purpose of clause 7 only to allow “technical” repairs?</a:t>
            </a:r>
          </a:p>
          <a:p>
            <a:pPr lvl="1" algn="just">
              <a:spcAft>
                <a:spcPts val="600"/>
              </a:spcAft>
            </a:pPr>
            <a:r>
              <a:rPr lang="en-US" dirty="0" smtClean="0"/>
              <a:t>Or are political purposes allowed?</a:t>
            </a:r>
          </a:p>
          <a:p>
            <a:pPr>
              <a:spcAft>
                <a:spcPts val="600"/>
              </a:spcAft>
            </a:pPr>
            <a:r>
              <a:rPr lang="en-US" sz="2400" u="sng" dirty="0" smtClean="0"/>
              <a:t>Irrationality?</a:t>
            </a:r>
          </a:p>
          <a:p>
            <a:pPr lvl="1" algn="just">
              <a:spcAft>
                <a:spcPts val="600"/>
              </a:spcAft>
            </a:pPr>
            <a:r>
              <a:rPr lang="en-US" dirty="0" smtClean="0"/>
              <a:t>Light touch review of very broad statutory powers?</a:t>
            </a:r>
          </a:p>
          <a:p>
            <a:pPr lvl="1" algn="just">
              <a:spcAft>
                <a:spcPts val="600"/>
              </a:spcAft>
            </a:pPr>
            <a:r>
              <a:rPr lang="en-US" dirty="0" smtClean="0"/>
              <a:t>Relevance of parliamentary supervision: </a:t>
            </a:r>
            <a:r>
              <a:rPr lang="en-US" i="1" dirty="0" smtClean="0"/>
              <a:t>Nottinghamshire CC v SS Environment</a:t>
            </a:r>
            <a:r>
              <a:rPr lang="en-US" dirty="0" smtClean="0"/>
              <a:t> [1986] AC 240 (only “bad faith, improper motive or manifest absurdity”).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32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II. Repairing EU law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But see </a:t>
            </a:r>
            <a:r>
              <a:rPr lang="en-US" sz="2800" i="1" dirty="0" smtClean="0"/>
              <a:t>R (Public Law Project) v Lord Chancellor</a:t>
            </a:r>
            <a:r>
              <a:rPr lang="en-US" sz="2800" dirty="0" smtClean="0"/>
              <a:t> [2016] UKSC 39 per Lord Neuberger at [25]: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457197" lvl="1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“When </a:t>
            </a:r>
            <a:r>
              <a:rPr lang="en-US" sz="2800" dirty="0"/>
              <a:t>a court is considering the validity of a statutory instrument made under a Henry VIII power, </a:t>
            </a:r>
            <a:r>
              <a:rPr lang="en-US" sz="2800" u="sng" dirty="0"/>
              <a:t>its role in upholding Parliamentary supremacy is particularly striking</a:t>
            </a:r>
            <a:r>
              <a:rPr lang="en-US" sz="2800" dirty="0"/>
              <a:t>, as the statutory instrument will be purporting to vary primary legislation passed into law by </a:t>
            </a:r>
            <a:r>
              <a:rPr lang="en-US" sz="2800" dirty="0" smtClean="0"/>
              <a:t>Parliament.”</a:t>
            </a:r>
            <a:endParaRPr lang="en-US" sz="28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800" dirty="0" smtClean="0"/>
              <a:t>…</a:t>
            </a:r>
            <a:r>
              <a:rPr lang="en-GB" sz="2800" dirty="0" smtClean="0"/>
              <a:t> So watch this space!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140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Tom Pascoe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32905" y="2063270"/>
            <a:ext cx="8415857" cy="609600"/>
          </a:xfrm>
        </p:spPr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62214" y="4053238"/>
            <a:ext cx="8415857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39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www.brickcourt.co.uk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33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Two objectives</a:t>
            </a:r>
            <a:endParaRPr lang="en-GB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Replicating EU law “so far as possible”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Repairing EU law where necessary.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0708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. Replicating EU law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32905" y="1460051"/>
            <a:ext cx="8668270" cy="4362015"/>
          </a:xfrm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u="sng" dirty="0" smtClean="0"/>
              <a:t>Basic mechanics: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b="1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b="1" dirty="0" smtClean="0"/>
              <a:t>Clause 2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“EU-derived domestic legislation”.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b="1" dirty="0" smtClean="0"/>
              <a:t>Clause 3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“Direct EU legislation” (including EU regulations).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b="1" dirty="0" smtClean="0"/>
              <a:t>Clause 4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Any “rights</a:t>
            </a:r>
            <a:r>
              <a:rPr lang="en-US" sz="2400" dirty="0"/>
              <a:t>, powers, liabilities, obligations, restrictions, remedies and procedures </a:t>
            </a:r>
            <a:r>
              <a:rPr lang="en-US" sz="2400" dirty="0" smtClean="0"/>
              <a:t>which are </a:t>
            </a:r>
            <a:r>
              <a:rPr lang="en-US" sz="2400" dirty="0" err="1" smtClean="0"/>
              <a:t>recognised</a:t>
            </a:r>
            <a:r>
              <a:rPr lang="en-US" sz="2400" dirty="0" smtClean="0"/>
              <a:t> and available on Brexit day”.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b="1" dirty="0" smtClean="0"/>
              <a:t>Clauses 4 and 5(5)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General principles of EU law. BUT 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78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. Replicating EU law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Exceptions</a:t>
            </a:r>
            <a:endParaRPr lang="en-GB" sz="2400" u="sng" dirty="0" smtClean="0"/>
          </a:p>
          <a:p>
            <a:r>
              <a:rPr lang="mr-IN" sz="2400" dirty="0" smtClean="0"/>
              <a:t>…</a:t>
            </a:r>
            <a:r>
              <a:rPr lang="en-GB" sz="2400" dirty="0" smtClean="0"/>
              <a:t> </a:t>
            </a:r>
            <a:r>
              <a:rPr lang="en-US" sz="2400" dirty="0" smtClean="0"/>
              <a:t>No right to bring a cause of action for breaching general principles of EU law (Schedule 1, paragraph 3).</a:t>
            </a:r>
          </a:p>
          <a:p>
            <a:r>
              <a:rPr lang="en-US" sz="2400" dirty="0"/>
              <a:t>No </a:t>
            </a:r>
            <a:r>
              <a:rPr lang="en-US" sz="2400" dirty="0" smtClean="0"/>
              <a:t>retention of EU </a:t>
            </a:r>
            <a:r>
              <a:rPr lang="en-US" sz="2400" dirty="0"/>
              <a:t>Charter (clause 5(4</a:t>
            </a:r>
            <a:r>
              <a:rPr lang="en-US" sz="2400" dirty="0" smtClean="0"/>
              <a:t>)).</a:t>
            </a:r>
          </a:p>
          <a:p>
            <a:r>
              <a:rPr lang="en-US" sz="2400" dirty="0" smtClean="0"/>
              <a:t>No right to bring a claim for </a:t>
            </a:r>
            <a:r>
              <a:rPr lang="en-US" sz="2400" i="1" dirty="0" err="1" smtClean="0"/>
              <a:t>Francovich</a:t>
            </a:r>
            <a:r>
              <a:rPr lang="en-US" sz="2400" dirty="0" smtClean="0"/>
              <a:t> damages (Schedule 1, paragraph 4).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9198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Repairing EU law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200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 smtClean="0"/>
              <a:t>Clause 7 gives Minister power to “make any provision that could be made by an Act of Parliament” to </a:t>
            </a:r>
            <a:r>
              <a:rPr lang="en-US" sz="2400" dirty="0"/>
              <a:t>prevent, remedy or mitigate— </a:t>
            </a:r>
            <a:endParaRPr lang="en-US" sz="2400" dirty="0" smtClean="0"/>
          </a:p>
          <a:p>
            <a:pPr defTabSz="914400">
              <a:lnSpc>
                <a:spcPct val="100000"/>
              </a:lnSpc>
              <a:spcBef>
                <a:spcPts val="0"/>
              </a:spcBef>
              <a:buClrTx/>
            </a:pPr>
            <a:endParaRPr lang="en-US" sz="2400" dirty="0"/>
          </a:p>
          <a:p>
            <a:pPr marL="914397" lvl="1" indent="-457200" algn="just" defTabSz="914400">
              <a:lnSpc>
                <a:spcPct val="100000"/>
              </a:lnSpc>
              <a:spcBef>
                <a:spcPts val="0"/>
              </a:spcBef>
              <a:buAutoNum type="alphaLcParenBoth"/>
            </a:pPr>
            <a:r>
              <a:rPr lang="en-US" dirty="0"/>
              <a:t> any failure of retained EU law to operate effectively, or </a:t>
            </a:r>
            <a:endParaRPr lang="en-US" dirty="0" smtClean="0"/>
          </a:p>
          <a:p>
            <a:pPr marL="914397" lvl="1" indent="-457200" algn="just" defTabSz="914400">
              <a:lnSpc>
                <a:spcPct val="100000"/>
              </a:lnSpc>
              <a:spcBef>
                <a:spcPts val="0"/>
              </a:spcBef>
              <a:buAutoNum type="alphaLcParenBoth"/>
            </a:pPr>
            <a:endParaRPr lang="en-US" dirty="0"/>
          </a:p>
          <a:p>
            <a:pPr marL="457197" lvl="1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(b)  any other deficiency in retained EU law, </a:t>
            </a:r>
            <a:endParaRPr lang="en-US" dirty="0" smtClean="0"/>
          </a:p>
          <a:p>
            <a:pPr marL="457197" lvl="1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arising from </a:t>
            </a:r>
            <a:r>
              <a:rPr lang="en-US" sz="2400" dirty="0"/>
              <a:t>the withdrawal of the United Kingdom from the EU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2908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II. Repairing EU law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Two obstacles </a:t>
            </a:r>
            <a:r>
              <a:rPr lang="en-US" sz="2800" dirty="0"/>
              <a:t>to “repairing” EU law</a:t>
            </a:r>
            <a:r>
              <a:rPr lang="en-US" sz="28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914397" lvl="1" indent="-457200" algn="just">
              <a:buFont typeface="+mj-lt"/>
              <a:buAutoNum type="arabicPeriod"/>
            </a:pPr>
            <a:r>
              <a:rPr lang="en-US" sz="2800" dirty="0" smtClean="0"/>
              <a:t>Involvement </a:t>
            </a:r>
            <a:r>
              <a:rPr lang="en-US" sz="2800" dirty="0"/>
              <a:t>of EU institutions</a:t>
            </a:r>
            <a:r>
              <a:rPr lang="en-US" sz="2800" dirty="0" smtClean="0"/>
              <a:t>.</a:t>
            </a:r>
          </a:p>
          <a:p>
            <a:pPr marL="914397" lvl="1" indent="-457200" algn="just">
              <a:buFont typeface="+mj-lt"/>
              <a:buAutoNum type="arabicPeriod"/>
            </a:pPr>
            <a:endParaRPr lang="en-US" sz="2800" dirty="0"/>
          </a:p>
          <a:p>
            <a:pPr marL="914397" lvl="1" indent="-457200" algn="just">
              <a:buFont typeface="+mj-lt"/>
              <a:buAutoNum type="arabicPeriod"/>
            </a:pPr>
            <a:r>
              <a:rPr lang="en-US" sz="2800" dirty="0"/>
              <a:t>Reciprocity.</a:t>
            </a:r>
          </a:p>
        </p:txBody>
      </p:sp>
    </p:spTree>
    <p:extLst>
      <p:ext uri="{BB962C8B-B14F-4D97-AF65-F5344CB8AC3E}">
        <p14:creationId xmlns:p14="http://schemas.microsoft.com/office/powerpoint/2010/main" val="11405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Repairing EU law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32906" y="1344304"/>
            <a:ext cx="8668270" cy="391747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 smtClean="0"/>
              <a:t>Reciprocity</a:t>
            </a:r>
            <a:endParaRPr lang="en-US" sz="2400" u="sng" dirty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(2)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Deficiencies in retained EU law include (but are not limited to) where the Minister considers that retained EU law </a:t>
            </a:r>
            <a:r>
              <a:rPr lang="mr-IN" sz="2400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197" lvl="1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(c) makes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provision for, or in connection with, </a:t>
            </a:r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reciprocal arrangements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between—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197" lvl="1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914394" lvl="2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)  the United Kingdom or any part of it or a public authority in the United Kingdom, and </a:t>
            </a:r>
          </a:p>
          <a:p>
            <a:pPr marL="914394" lvl="2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(ii)  the EU, an EU entity, a member State or a public authority in a 20 member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State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400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6428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Repairing EU law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32906" y="1344304"/>
            <a:ext cx="8668270" cy="391747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u="sng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 smtClean="0"/>
              <a:t>EU institutions (e.g. EMA, European Chemicals Agency)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u="sng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 smtClean="0"/>
              <a:t>(</a:t>
            </a:r>
            <a:r>
              <a:rPr lang="en-US" sz="2400" dirty="0"/>
              <a:t>2) Deficiencies in retained EU law include (but are not limited to) where the Minister considers that retained EU law </a:t>
            </a:r>
            <a:r>
              <a:rPr lang="mr-IN" sz="2400" dirty="0"/>
              <a:t>…</a:t>
            </a:r>
            <a:r>
              <a:rPr lang="en-GB" sz="2400" dirty="0"/>
              <a:t> </a:t>
            </a:r>
            <a:endParaRPr lang="en-US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u="sng" dirty="0" smtClean="0"/>
          </a:p>
          <a:p>
            <a:pPr marL="457197" lvl="1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(b)  confers functions on, or in relation to, EU entities which no longer have functions in that respect under EU law in relation to the United Kingdom or any part of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mr-IN" dirty="0" smtClean="0"/>
              <a:t>…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3199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brickcourt.co.uk</a:t>
            </a:r>
          </a:p>
          <a:p>
            <a:pPr algn="l"/>
            <a:r>
              <a:rPr lang="en-GB" sz="1600" smtClean="0">
                <a:solidFill>
                  <a:srgbClr val="143D62"/>
                </a:solidFill>
                <a:latin typeface="Times New Roman" panose="02020603050405020304" pitchFamily="18" charset="0"/>
              </a:rPr>
              <a:t>+44 (0)20 7379 3550</a:t>
            </a:r>
            <a:endParaRPr lang="en-GB" sz="1600" dirty="0">
              <a:solidFill>
                <a:srgbClr val="143D6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Repairing EU law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300" u="sng" dirty="0" smtClean="0"/>
              <a:t>What else?</a:t>
            </a:r>
            <a:endParaRPr lang="en-US" sz="23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300" u="sng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300" dirty="0"/>
              <a:t>(2) Deficiencies in retained EU law include (but are not limited to) where the Minister considers that retained EU law </a:t>
            </a:r>
            <a:r>
              <a:rPr lang="mr-IN" sz="2300" dirty="0"/>
              <a:t>…</a:t>
            </a:r>
            <a:r>
              <a:rPr lang="en-GB" sz="2300" dirty="0"/>
              <a:t> </a:t>
            </a:r>
            <a:endParaRPr lang="en-US" sz="23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300" u="sng" dirty="0"/>
          </a:p>
          <a:p>
            <a:pPr marL="457197" lvl="1" indent="0" algn="just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 smtClean="0"/>
              <a:t>(e) makes </a:t>
            </a:r>
            <a:r>
              <a:rPr lang="en-US" sz="2300" dirty="0"/>
              <a:t>provision for, or in connection with, any reciprocal </a:t>
            </a:r>
            <a:r>
              <a:rPr lang="en-US" sz="2300" u="sng" dirty="0"/>
              <a:t>or </a:t>
            </a:r>
            <a:r>
              <a:rPr lang="en-US" sz="2300" u="sng" dirty="0" smtClean="0"/>
              <a:t>other arrangements</a:t>
            </a:r>
            <a:r>
              <a:rPr lang="en-US" sz="2300" dirty="0" smtClean="0"/>
              <a:t> </a:t>
            </a:r>
            <a:r>
              <a:rPr lang="en-US" sz="2300" dirty="0"/>
              <a:t>not falling within paragraph (c) or (d) which no longer exist, </a:t>
            </a:r>
            <a:r>
              <a:rPr lang="en-US" sz="2300" u="sng" dirty="0"/>
              <a:t>or are no longer appropriate</a:t>
            </a:r>
            <a:r>
              <a:rPr lang="en-US" sz="2300" dirty="0"/>
              <a:t>, as a result of the United Kingdom ceasing to be a party to any of the EU </a:t>
            </a:r>
            <a:r>
              <a:rPr lang="en-US" sz="2300" dirty="0" smtClean="0"/>
              <a:t>Treaties.</a:t>
            </a:r>
            <a:endParaRPr lang="en-US" sz="2300" u="sng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u="sng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3600" b="1" dirty="0" smtClean="0"/>
              <a:t>…</a:t>
            </a:r>
            <a:r>
              <a:rPr lang="en-GB" sz="3600" b="1" dirty="0" smtClean="0"/>
              <a:t> very broad!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7789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ick Court Chambers">
      <a:dk1>
        <a:srgbClr val="143D62"/>
      </a:dk1>
      <a:lt1>
        <a:sysClr val="window" lastClr="FFFFFF"/>
      </a:lt1>
      <a:dk2>
        <a:srgbClr val="143D62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rick Court 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ick Court PowerPoint template master 2010 (Feb 18).potx" id="{7D620DF5-9358-4BFE-B8C1-265B4F942781}" vid="{D8D51A1C-04D1-4F5C-BF16-BFE42289C0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Brick Court PowerPoint template  (Feb 18)</Template>
  <TotalTime>842</TotalTime>
  <Words>916</Words>
  <Application>Microsoft Office PowerPoint</Application>
  <PresentationFormat>A4 Paper (210x297 mm)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Replicating and Repairing EU law: Mechanics of the Great Repeal Bill</vt:lpstr>
      <vt:lpstr>Two objectives</vt:lpstr>
      <vt:lpstr>I. Replicating EU law</vt:lpstr>
      <vt:lpstr>I. Replicating EU law</vt:lpstr>
      <vt:lpstr>II. Repairing EU law</vt:lpstr>
      <vt:lpstr>II. Repairing EU law</vt:lpstr>
      <vt:lpstr>II. Repairing EU law</vt:lpstr>
      <vt:lpstr>II. Repairing EU law</vt:lpstr>
      <vt:lpstr>II. Repairing EU law</vt:lpstr>
      <vt:lpstr>II. Repairing EU law</vt:lpstr>
      <vt:lpstr>II. Repairing EU law</vt:lpstr>
      <vt:lpstr>II. Repairing EU law</vt:lpstr>
      <vt:lpstr>II. Repairing EU law</vt:lpstr>
      <vt:lpstr>II. Repairing EU law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Brick Court Chambers</dc:creator>
  <cp:lastModifiedBy>Susan Monteiro</cp:lastModifiedBy>
  <cp:revision>206</cp:revision>
  <dcterms:created xsi:type="dcterms:W3CDTF">2013-09-16T15:38:38Z</dcterms:created>
  <dcterms:modified xsi:type="dcterms:W3CDTF">2017-07-21T10:24:58Z</dcterms:modified>
</cp:coreProperties>
</file>