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DD19-6CBF-4665-82C0-AFA501135BB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CEDDB-B379-441A-9D8A-EFBB32601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7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DD19-6CBF-4665-82C0-AFA501135BB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EDDB-B379-441A-9D8A-EFBB32601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FFFF"/>
                </a:solidFill>
                <a:latin typeface="Arial" panose="020B0604020202020204" pitchFamily="34" charset="0"/>
              </a:rPr>
              <a:t>Legal Landscape post-Brexit</a:t>
            </a:r>
            <a:endParaRPr lang="en-GB" altLang="en-US" sz="3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96271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2696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7316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0474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158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541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26487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929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897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778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771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969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0501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009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8466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849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Legal Landscape post-Brexit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Landscape post-Brexit</dc:title>
  <dc:creator>Susan Monteiro</dc:creator>
  <cp:lastModifiedBy>Susan Monteiro</cp:lastModifiedBy>
  <cp:revision>1</cp:revision>
  <dcterms:created xsi:type="dcterms:W3CDTF">2020-08-12T13:31:51Z</dcterms:created>
  <dcterms:modified xsi:type="dcterms:W3CDTF">2020-08-12T13:31:51Z</dcterms:modified>
</cp:coreProperties>
</file>