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332" r:id="rId3"/>
    <p:sldId id="331" r:id="rId4"/>
    <p:sldId id="340" r:id="rId5"/>
    <p:sldId id="350" r:id="rId6"/>
    <p:sldId id="341" r:id="rId7"/>
    <p:sldId id="342" r:id="rId8"/>
    <p:sldId id="346" r:id="rId9"/>
    <p:sldId id="348" r:id="rId10"/>
    <p:sldId id="349" r:id="rId11"/>
    <p:sldId id="333" r:id="rId12"/>
    <p:sldId id="335" r:id="rId13"/>
    <p:sldId id="337" r:id="rId14"/>
    <p:sldId id="338" r:id="rId15"/>
    <p:sldId id="339" r:id="rId16"/>
    <p:sldId id="343" r:id="rId17"/>
    <p:sldId id="344" r:id="rId18"/>
    <p:sldId id="345" r:id="rId19"/>
    <p:sldId id="351" r:id="rId20"/>
    <p:sldId id="352" r:id="rId21"/>
    <p:sldId id="347" r:id="rId22"/>
    <p:sldId id="285" r:id="rId23"/>
    <p:sldId id="294" r:id="rId24"/>
  </p:sldIdLst>
  <p:sldSz cx="9144000" cy="5145088"/>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08" userDrawn="1">
          <p15:clr>
            <a:srgbClr val="A4A3A4"/>
          </p15:clr>
        </p15:guide>
        <p15:guide id="2" orient="horz" pos="171" userDrawn="1">
          <p15:clr>
            <a:srgbClr val="A4A3A4"/>
          </p15:clr>
        </p15:guide>
        <p15:guide id="3" orient="horz" pos="681" userDrawn="1">
          <p15:clr>
            <a:srgbClr val="A4A3A4"/>
          </p15:clr>
        </p15:guide>
        <p15:guide id="4" pos="4423" userDrawn="1">
          <p15:clr>
            <a:srgbClr val="A4A3A4"/>
          </p15:clr>
        </p15:guide>
        <p15:guide id="5" pos="2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60"/>
  </p:normalViewPr>
  <p:slideViewPr>
    <p:cSldViewPr showGuides="1">
      <p:cViewPr varScale="1">
        <p:scale>
          <a:sx n="118" d="100"/>
          <a:sy n="118" d="100"/>
        </p:scale>
        <p:origin x="594" y="96"/>
      </p:cViewPr>
      <p:guideLst>
        <p:guide orient="horz" pos="2808"/>
        <p:guide orient="horz" pos="171"/>
        <p:guide orient="horz" pos="681"/>
        <p:guide pos="4423"/>
        <p:guide pos="2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0A9BB68-6998-4CFC-ACEF-4009E67DADD6}" type="datetimeFigureOut">
              <a:rPr lang="en-GB" smtClean="0"/>
              <a:t>14/07/2021</a:t>
            </a:fld>
            <a:endParaRPr lang="en-GB"/>
          </a:p>
        </p:txBody>
      </p:sp>
      <p:sp>
        <p:nvSpPr>
          <p:cNvPr id="4" name="Slide Image Placeholder 3"/>
          <p:cNvSpPr>
            <a:spLocks noGrp="1" noRot="1" noChangeAspect="1"/>
          </p:cNvSpPr>
          <p:nvPr>
            <p:ph type="sldImg" idx="2"/>
          </p:nvPr>
        </p:nvSpPr>
        <p:spPr>
          <a:xfrm>
            <a:off x="423863" y="1241425"/>
            <a:ext cx="59499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CCDF99B-2134-4C56-9D3B-BC1A76A30429}" type="slidenum">
              <a:rPr lang="en-GB" smtClean="0"/>
              <a:t>‹#›</a:t>
            </a:fld>
            <a:endParaRPr lang="en-GB"/>
          </a:p>
        </p:txBody>
      </p:sp>
    </p:spTree>
    <p:extLst>
      <p:ext uri="{BB962C8B-B14F-4D97-AF65-F5344CB8AC3E}">
        <p14:creationId xmlns:p14="http://schemas.microsoft.com/office/powerpoint/2010/main" val="63669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1</a:t>
            </a:fld>
            <a:endParaRPr lang="en-GB"/>
          </a:p>
        </p:txBody>
      </p:sp>
    </p:spTree>
    <p:extLst>
      <p:ext uri="{BB962C8B-B14F-4D97-AF65-F5344CB8AC3E}">
        <p14:creationId xmlns:p14="http://schemas.microsoft.com/office/powerpoint/2010/main" val="3620343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10</a:t>
            </a:fld>
            <a:endParaRPr lang="en-GB"/>
          </a:p>
        </p:txBody>
      </p:sp>
    </p:spTree>
    <p:extLst>
      <p:ext uri="{BB962C8B-B14F-4D97-AF65-F5344CB8AC3E}">
        <p14:creationId xmlns:p14="http://schemas.microsoft.com/office/powerpoint/2010/main" val="1210999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11</a:t>
            </a:fld>
            <a:endParaRPr lang="en-GB"/>
          </a:p>
        </p:txBody>
      </p:sp>
    </p:spTree>
    <p:extLst>
      <p:ext uri="{BB962C8B-B14F-4D97-AF65-F5344CB8AC3E}">
        <p14:creationId xmlns:p14="http://schemas.microsoft.com/office/powerpoint/2010/main" val="71278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12</a:t>
            </a:fld>
            <a:endParaRPr lang="en-GB"/>
          </a:p>
        </p:txBody>
      </p:sp>
    </p:spTree>
    <p:extLst>
      <p:ext uri="{BB962C8B-B14F-4D97-AF65-F5344CB8AC3E}">
        <p14:creationId xmlns:p14="http://schemas.microsoft.com/office/powerpoint/2010/main" val="2639784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13</a:t>
            </a:fld>
            <a:endParaRPr lang="en-GB"/>
          </a:p>
        </p:txBody>
      </p:sp>
    </p:spTree>
    <p:extLst>
      <p:ext uri="{BB962C8B-B14F-4D97-AF65-F5344CB8AC3E}">
        <p14:creationId xmlns:p14="http://schemas.microsoft.com/office/powerpoint/2010/main" val="4186403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14</a:t>
            </a:fld>
            <a:endParaRPr lang="en-GB"/>
          </a:p>
        </p:txBody>
      </p:sp>
    </p:spTree>
    <p:extLst>
      <p:ext uri="{BB962C8B-B14F-4D97-AF65-F5344CB8AC3E}">
        <p14:creationId xmlns:p14="http://schemas.microsoft.com/office/powerpoint/2010/main" val="4080143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15</a:t>
            </a:fld>
            <a:endParaRPr lang="en-GB"/>
          </a:p>
        </p:txBody>
      </p:sp>
    </p:spTree>
    <p:extLst>
      <p:ext uri="{BB962C8B-B14F-4D97-AF65-F5344CB8AC3E}">
        <p14:creationId xmlns:p14="http://schemas.microsoft.com/office/powerpoint/2010/main" val="2709444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16</a:t>
            </a:fld>
            <a:endParaRPr lang="en-GB"/>
          </a:p>
        </p:txBody>
      </p:sp>
    </p:spTree>
    <p:extLst>
      <p:ext uri="{BB962C8B-B14F-4D97-AF65-F5344CB8AC3E}">
        <p14:creationId xmlns:p14="http://schemas.microsoft.com/office/powerpoint/2010/main" val="2653630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17</a:t>
            </a:fld>
            <a:endParaRPr lang="en-GB"/>
          </a:p>
        </p:txBody>
      </p:sp>
    </p:spTree>
    <p:extLst>
      <p:ext uri="{BB962C8B-B14F-4D97-AF65-F5344CB8AC3E}">
        <p14:creationId xmlns:p14="http://schemas.microsoft.com/office/powerpoint/2010/main" val="4091584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18</a:t>
            </a:fld>
            <a:endParaRPr lang="en-GB"/>
          </a:p>
        </p:txBody>
      </p:sp>
    </p:spTree>
    <p:extLst>
      <p:ext uri="{BB962C8B-B14F-4D97-AF65-F5344CB8AC3E}">
        <p14:creationId xmlns:p14="http://schemas.microsoft.com/office/powerpoint/2010/main" val="3445968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19</a:t>
            </a:fld>
            <a:endParaRPr lang="en-GB"/>
          </a:p>
        </p:txBody>
      </p:sp>
    </p:spTree>
    <p:extLst>
      <p:ext uri="{BB962C8B-B14F-4D97-AF65-F5344CB8AC3E}">
        <p14:creationId xmlns:p14="http://schemas.microsoft.com/office/powerpoint/2010/main" val="119353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2</a:t>
            </a:fld>
            <a:endParaRPr lang="en-GB"/>
          </a:p>
        </p:txBody>
      </p:sp>
    </p:spTree>
    <p:extLst>
      <p:ext uri="{BB962C8B-B14F-4D97-AF65-F5344CB8AC3E}">
        <p14:creationId xmlns:p14="http://schemas.microsoft.com/office/powerpoint/2010/main" val="2660413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20</a:t>
            </a:fld>
            <a:endParaRPr lang="en-GB"/>
          </a:p>
        </p:txBody>
      </p:sp>
    </p:spTree>
    <p:extLst>
      <p:ext uri="{BB962C8B-B14F-4D97-AF65-F5344CB8AC3E}">
        <p14:creationId xmlns:p14="http://schemas.microsoft.com/office/powerpoint/2010/main" val="3362624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21</a:t>
            </a:fld>
            <a:endParaRPr lang="en-GB"/>
          </a:p>
        </p:txBody>
      </p:sp>
    </p:spTree>
    <p:extLst>
      <p:ext uri="{BB962C8B-B14F-4D97-AF65-F5344CB8AC3E}">
        <p14:creationId xmlns:p14="http://schemas.microsoft.com/office/powerpoint/2010/main" val="659649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22</a:t>
            </a:fld>
            <a:endParaRPr lang="en-GB"/>
          </a:p>
        </p:txBody>
      </p:sp>
    </p:spTree>
    <p:extLst>
      <p:ext uri="{BB962C8B-B14F-4D97-AF65-F5344CB8AC3E}">
        <p14:creationId xmlns:p14="http://schemas.microsoft.com/office/powerpoint/2010/main" val="1638551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23</a:t>
            </a:fld>
            <a:endParaRPr lang="en-GB"/>
          </a:p>
        </p:txBody>
      </p:sp>
    </p:spTree>
    <p:extLst>
      <p:ext uri="{BB962C8B-B14F-4D97-AF65-F5344CB8AC3E}">
        <p14:creationId xmlns:p14="http://schemas.microsoft.com/office/powerpoint/2010/main" val="227945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3</a:t>
            </a:fld>
            <a:endParaRPr lang="en-GB"/>
          </a:p>
        </p:txBody>
      </p:sp>
    </p:spTree>
    <p:extLst>
      <p:ext uri="{BB962C8B-B14F-4D97-AF65-F5344CB8AC3E}">
        <p14:creationId xmlns:p14="http://schemas.microsoft.com/office/powerpoint/2010/main" val="1292927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4</a:t>
            </a:fld>
            <a:endParaRPr lang="en-GB"/>
          </a:p>
        </p:txBody>
      </p:sp>
    </p:spTree>
    <p:extLst>
      <p:ext uri="{BB962C8B-B14F-4D97-AF65-F5344CB8AC3E}">
        <p14:creationId xmlns:p14="http://schemas.microsoft.com/office/powerpoint/2010/main" val="345277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5</a:t>
            </a:fld>
            <a:endParaRPr lang="en-GB"/>
          </a:p>
        </p:txBody>
      </p:sp>
    </p:spTree>
    <p:extLst>
      <p:ext uri="{BB962C8B-B14F-4D97-AF65-F5344CB8AC3E}">
        <p14:creationId xmlns:p14="http://schemas.microsoft.com/office/powerpoint/2010/main" val="1907643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6</a:t>
            </a:fld>
            <a:endParaRPr lang="en-GB"/>
          </a:p>
        </p:txBody>
      </p:sp>
    </p:spTree>
    <p:extLst>
      <p:ext uri="{BB962C8B-B14F-4D97-AF65-F5344CB8AC3E}">
        <p14:creationId xmlns:p14="http://schemas.microsoft.com/office/powerpoint/2010/main" val="3016589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7</a:t>
            </a:fld>
            <a:endParaRPr lang="en-GB"/>
          </a:p>
        </p:txBody>
      </p:sp>
    </p:spTree>
    <p:extLst>
      <p:ext uri="{BB962C8B-B14F-4D97-AF65-F5344CB8AC3E}">
        <p14:creationId xmlns:p14="http://schemas.microsoft.com/office/powerpoint/2010/main" val="303984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8</a:t>
            </a:fld>
            <a:endParaRPr lang="en-GB"/>
          </a:p>
        </p:txBody>
      </p:sp>
    </p:spTree>
    <p:extLst>
      <p:ext uri="{BB962C8B-B14F-4D97-AF65-F5344CB8AC3E}">
        <p14:creationId xmlns:p14="http://schemas.microsoft.com/office/powerpoint/2010/main" val="1563248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DF99B-2134-4C56-9D3B-BC1A76A30429}" type="slidenum">
              <a:rPr lang="en-GB" smtClean="0"/>
              <a:t>9</a:t>
            </a:fld>
            <a:endParaRPr lang="en-GB"/>
          </a:p>
        </p:txBody>
      </p:sp>
    </p:spTree>
    <p:extLst>
      <p:ext uri="{BB962C8B-B14F-4D97-AF65-F5344CB8AC3E}">
        <p14:creationId xmlns:p14="http://schemas.microsoft.com/office/powerpoint/2010/main" val="2137593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Pi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5C57AA-F787-48AA-AA21-661EFBEC8735}"/>
              </a:ext>
            </a:extLst>
          </p:cNvPr>
          <p:cNvSpPr/>
          <p:nvPr userDrawn="1"/>
        </p:nvSpPr>
        <p:spPr>
          <a:xfrm>
            <a:off x="0" y="3427200"/>
            <a:ext cx="9144000" cy="1713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65F4467-9FC4-4382-A42A-F2177DBD22B0}"/>
              </a:ext>
            </a:extLst>
          </p:cNvPr>
          <p:cNvSpPr/>
          <p:nvPr userDrawn="1"/>
        </p:nvSpPr>
        <p:spPr>
          <a:xfrm>
            <a:off x="0" y="1713600"/>
            <a:ext cx="9144000" cy="171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DA85783-9C2F-4312-8140-91B280478021}"/>
              </a:ext>
            </a:extLst>
          </p:cNvPr>
          <p:cNvSpPr/>
          <p:nvPr userDrawn="1"/>
        </p:nvSpPr>
        <p:spPr>
          <a:xfrm>
            <a:off x="0" y="-1"/>
            <a:ext cx="9144000" cy="171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08000" y="2268000"/>
            <a:ext cx="5400000" cy="252000"/>
          </a:xfrm>
        </p:spPr>
        <p:txBody>
          <a:bodyPr/>
          <a:lstStyle>
            <a:lvl1pPr algn="l">
              <a:defRPr sz="2000">
                <a:solidFill>
                  <a:schemeClr val="bg2"/>
                </a:solidFill>
              </a:defRPr>
            </a:lvl1pPr>
          </a:lstStyle>
          <a:p>
            <a:r>
              <a:rPr lang="en-US"/>
              <a:t>Click to edit Master title style</a:t>
            </a:r>
            <a:endParaRPr lang="en-GB" dirty="0"/>
          </a:p>
        </p:txBody>
      </p:sp>
      <p:sp>
        <p:nvSpPr>
          <p:cNvPr id="3" name="Subtitle 2"/>
          <p:cNvSpPr>
            <a:spLocks noGrp="1"/>
          </p:cNvSpPr>
          <p:nvPr>
            <p:ph type="subTitle" idx="1"/>
          </p:nvPr>
        </p:nvSpPr>
        <p:spPr>
          <a:xfrm>
            <a:off x="1009304" y="2556000"/>
            <a:ext cx="5400000" cy="252000"/>
          </a:xfrm>
        </p:spPr>
        <p:txBody>
          <a:bodyPr/>
          <a:lstStyle>
            <a:lvl1pPr marL="0" indent="0" algn="l">
              <a:buNone/>
              <a:defRPr sz="1800">
                <a:solidFill>
                  <a:schemeClr val="bg2"/>
                </a:solidFill>
                <a:latin typeface="+mn-lt"/>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accent3"/>
                </a:solidFill>
              </a:defRPr>
            </a:lvl1pPr>
          </a:lstStyle>
          <a:p>
            <a:fld id="{98D61011-C0DB-46A8-A648-15CD862D5511}" type="datetime1">
              <a:rPr lang="en-GB" smtClean="0"/>
              <a:t>14/07/2021</a:t>
            </a:fld>
            <a:endParaRPr lang="en-GB"/>
          </a:p>
        </p:txBody>
      </p:sp>
      <p:sp>
        <p:nvSpPr>
          <p:cNvPr id="5" name="Footer Placeholder 4"/>
          <p:cNvSpPr>
            <a:spLocks noGrp="1"/>
          </p:cNvSpPr>
          <p:nvPr>
            <p:ph type="ftr" sz="quarter" idx="11"/>
          </p:nvPr>
        </p:nvSpPr>
        <p:spPr/>
        <p:txBody>
          <a:bodyPr/>
          <a:lstStyle>
            <a:lvl1pPr>
              <a:defRPr>
                <a:solidFill>
                  <a:schemeClr val="accent3"/>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3"/>
                </a:solidFill>
              </a:defRPr>
            </a:lvl1pPr>
          </a:lstStyle>
          <a:p>
            <a:fld id="{0B868178-02AE-42FC-958D-6B8F13B60175}" type="slidenum">
              <a:rPr lang="en-GB" smtClean="0"/>
              <a:pPr/>
              <a:t>‹#›</a:t>
            </a:fld>
            <a:endParaRPr lang="en-GB" dirty="0"/>
          </a:p>
        </p:txBody>
      </p:sp>
      <p:pic>
        <p:nvPicPr>
          <p:cNvPr id="11" name="Graphic 10">
            <a:extLst>
              <a:ext uri="{FF2B5EF4-FFF2-40B4-BE49-F238E27FC236}">
                <a16:creationId xmlns:a16="http://schemas.microsoft.com/office/drawing/2014/main" id="{0DBF4D28-B85D-4DD9-93FD-D28B69E96C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0" y="540000"/>
            <a:ext cx="1524000" cy="409575"/>
          </a:xfrm>
          <a:prstGeom prst="rect">
            <a:avLst/>
          </a:prstGeom>
        </p:spPr>
      </p:pic>
      <p:sp>
        <p:nvSpPr>
          <p:cNvPr id="13" name="Text Placeholder 12">
            <a:extLst>
              <a:ext uri="{FF2B5EF4-FFF2-40B4-BE49-F238E27FC236}">
                <a16:creationId xmlns:a16="http://schemas.microsoft.com/office/drawing/2014/main" id="{166D9F9A-6A1B-4862-91AC-9FB6A13A920E}"/>
              </a:ext>
            </a:extLst>
          </p:cNvPr>
          <p:cNvSpPr>
            <a:spLocks noGrp="1"/>
          </p:cNvSpPr>
          <p:nvPr>
            <p:ph type="body" sz="quarter" idx="13"/>
          </p:nvPr>
        </p:nvSpPr>
        <p:spPr>
          <a:xfrm>
            <a:off x="1008000" y="4104000"/>
            <a:ext cx="5400000" cy="360000"/>
          </a:xfrm>
        </p:spPr>
        <p:txBody>
          <a:bodyPr/>
          <a:lstStyle>
            <a:lvl1pPr>
              <a:lnSpc>
                <a:spcPct val="90000"/>
              </a:lnSpc>
              <a:spcAft>
                <a:spcPts val="0"/>
              </a:spcAft>
              <a:defRPr sz="1200">
                <a:solidFill>
                  <a:schemeClr val="bg2"/>
                </a:solidFill>
              </a:defRPr>
            </a:lvl1pPr>
            <a:lvl2pPr>
              <a:lnSpc>
                <a:spcPct val="90000"/>
              </a:lnSpc>
              <a:spcAft>
                <a:spcPts val="0"/>
              </a:spcAft>
              <a:defRPr sz="1200">
                <a:solidFill>
                  <a:schemeClr val="bg2"/>
                </a:solidFill>
                <a:latin typeface="+mn-lt"/>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9530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_Lar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1200"/>
            </a:lvl1pPr>
            <a:lvl2pPr>
              <a:lnSpc>
                <a:spcPct val="107000"/>
              </a:lnSpc>
              <a:defRPr sz="1100">
                <a:latin typeface="+mn-lt"/>
              </a:defRPr>
            </a:lvl2pPr>
            <a:lvl3pPr marL="108000" indent="-108000">
              <a:lnSpc>
                <a:spcPct val="107000"/>
              </a:lnSpc>
              <a:spcAft>
                <a:spcPts val="300"/>
              </a:spcAft>
              <a:buFont typeface="Arial" panose="020B0604020202020204" pitchFamily="34" charset="0"/>
              <a:buChar char="•"/>
              <a:defRPr sz="1100"/>
            </a:lvl3pPr>
            <a:lvl4pPr marL="216000" indent="-108000">
              <a:lnSpc>
                <a:spcPct val="107000"/>
              </a:lnSpc>
              <a:defRPr sz="1100"/>
            </a:lvl4pPr>
            <a:lvl5pPr marL="324000">
              <a:lnSpc>
                <a:spcPct val="107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D4966F3F-D816-4372-BDF6-AEFCB90AF69D}"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8" name="Text Placeholder 7">
            <a:extLst>
              <a:ext uri="{FF2B5EF4-FFF2-40B4-BE49-F238E27FC236}">
                <a16:creationId xmlns:a16="http://schemas.microsoft.com/office/drawing/2014/main" id="{9BA39DE3-5B18-448B-9ABA-C797DAB8DF46}"/>
              </a:ext>
            </a:extLst>
          </p:cNvPr>
          <p:cNvSpPr>
            <a:spLocks noGrp="1"/>
          </p:cNvSpPr>
          <p:nvPr>
            <p:ph type="body" sz="quarter" idx="13"/>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366087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3pPr>
              <a:lnSpc>
                <a:spcPct val="107000"/>
              </a:lnSpc>
              <a:defRPr/>
            </a:lvl3pPr>
            <a:lvl4pPr>
              <a:lnSpc>
                <a:spcPct val="107000"/>
              </a:lnSpc>
              <a:defRPr/>
            </a:lvl4pPr>
            <a:lvl5pPr>
              <a:lnSpc>
                <a:spcPct val="107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8627FC9F-72E7-46D4-9D92-CFBA6016BFD2}"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7" name="Text Placeholder 7">
            <a:extLst>
              <a:ext uri="{FF2B5EF4-FFF2-40B4-BE49-F238E27FC236}">
                <a16:creationId xmlns:a16="http://schemas.microsoft.com/office/drawing/2014/main" id="{2C7179C3-095E-4BAD-AC3E-C2B9F06BB59E}"/>
              </a:ext>
            </a:extLst>
          </p:cNvPr>
          <p:cNvSpPr>
            <a:spLocks noGrp="1"/>
          </p:cNvSpPr>
          <p:nvPr>
            <p:ph type="body" sz="quarter" idx="13"/>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821572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_Two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1008000" y="1800000"/>
            <a:ext cx="3384000" cy="2520000"/>
          </a:xfrm>
        </p:spPr>
        <p:txBody>
          <a:bodyPr/>
          <a:lstStyle>
            <a:lvl3pPr>
              <a:lnSpc>
                <a:spcPct val="107000"/>
              </a:lnSpc>
              <a:defRPr/>
            </a:lvl3pPr>
            <a:lvl4pPr>
              <a:lnSpc>
                <a:spcPct val="107000"/>
              </a:lnSpc>
              <a:defRPr/>
            </a:lvl4pPr>
            <a:lvl5pPr>
              <a:lnSpc>
                <a:spcPct val="107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93A40868-8826-4EF0-BF71-33AF4585D25E}"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7" name="Content Placeholder 2">
            <a:extLst>
              <a:ext uri="{FF2B5EF4-FFF2-40B4-BE49-F238E27FC236}">
                <a16:creationId xmlns:a16="http://schemas.microsoft.com/office/drawing/2014/main" id="{7F33F965-2AB3-4452-8CA0-4E486A729D62}"/>
              </a:ext>
            </a:extLst>
          </p:cNvPr>
          <p:cNvSpPr>
            <a:spLocks noGrp="1"/>
          </p:cNvSpPr>
          <p:nvPr>
            <p:ph idx="13"/>
          </p:nvPr>
        </p:nvSpPr>
        <p:spPr>
          <a:xfrm>
            <a:off x="4680000" y="1800000"/>
            <a:ext cx="3384000" cy="2520000"/>
          </a:xfrm>
        </p:spPr>
        <p:txBody>
          <a:bodyPr/>
          <a:lstStyle>
            <a:lvl3pPr>
              <a:lnSpc>
                <a:spcPct val="107000"/>
              </a:lnSpc>
              <a:defRPr/>
            </a:lvl3pPr>
            <a:lvl4pPr>
              <a:lnSpc>
                <a:spcPct val="107000"/>
              </a:lnSpc>
              <a:defRPr/>
            </a:lvl4pPr>
            <a:lvl5pPr>
              <a:lnSpc>
                <a:spcPct val="107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CA3F14FE-93B1-4997-8AA4-79D98F685E69}"/>
              </a:ext>
            </a:extLst>
          </p:cNvPr>
          <p:cNvSpPr>
            <a:spLocks noGrp="1"/>
          </p:cNvSpPr>
          <p:nvPr>
            <p:ph type="body" sz="quarter" idx="14"/>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2333296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_Three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1008000" y="1800000"/>
            <a:ext cx="2160000" cy="2520000"/>
          </a:xfrm>
        </p:spPr>
        <p:txBody>
          <a:bodyPr/>
          <a:lstStyle>
            <a:lvl3pPr>
              <a:lnSpc>
                <a:spcPct val="107000"/>
              </a:lnSpc>
              <a:defRPr/>
            </a:lvl3pPr>
            <a:lvl4pPr>
              <a:lnSpc>
                <a:spcPct val="107000"/>
              </a:lnSpc>
              <a:defRPr/>
            </a:lvl4pPr>
            <a:lvl5pPr>
              <a:lnSpc>
                <a:spcPct val="107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14B0F9C3-9A7F-4DD8-8B42-A28478D4072C}"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7" name="Content Placeholder 2">
            <a:extLst>
              <a:ext uri="{FF2B5EF4-FFF2-40B4-BE49-F238E27FC236}">
                <a16:creationId xmlns:a16="http://schemas.microsoft.com/office/drawing/2014/main" id="{7F33F965-2AB3-4452-8CA0-4E486A729D62}"/>
              </a:ext>
            </a:extLst>
          </p:cNvPr>
          <p:cNvSpPr>
            <a:spLocks noGrp="1"/>
          </p:cNvSpPr>
          <p:nvPr>
            <p:ph idx="13"/>
          </p:nvPr>
        </p:nvSpPr>
        <p:spPr>
          <a:xfrm>
            <a:off x="3481200" y="1800000"/>
            <a:ext cx="2160000" cy="2520000"/>
          </a:xfrm>
        </p:spPr>
        <p:txBody>
          <a:bodyPr/>
          <a:lstStyle>
            <a:lvl3pPr>
              <a:lnSpc>
                <a:spcPct val="107000"/>
              </a:lnSpc>
              <a:defRPr/>
            </a:lvl3pPr>
            <a:lvl4pPr>
              <a:lnSpc>
                <a:spcPct val="107000"/>
              </a:lnSpc>
              <a:defRPr/>
            </a:lvl4pPr>
            <a:lvl5pPr>
              <a:lnSpc>
                <a:spcPct val="107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FA552351-9E19-4E47-9950-CDDF0FA22512}"/>
              </a:ext>
            </a:extLst>
          </p:cNvPr>
          <p:cNvSpPr>
            <a:spLocks noGrp="1"/>
          </p:cNvSpPr>
          <p:nvPr>
            <p:ph idx="14"/>
          </p:nvPr>
        </p:nvSpPr>
        <p:spPr>
          <a:xfrm>
            <a:off x="5940000" y="1800000"/>
            <a:ext cx="2160000" cy="2520000"/>
          </a:xfrm>
        </p:spPr>
        <p:txBody>
          <a:bodyPr/>
          <a:lstStyle>
            <a:lvl3pPr>
              <a:lnSpc>
                <a:spcPct val="107000"/>
              </a:lnSpc>
              <a:defRPr/>
            </a:lvl3pPr>
            <a:lvl4pPr>
              <a:lnSpc>
                <a:spcPct val="107000"/>
              </a:lnSpc>
              <a:defRPr/>
            </a:lvl4pPr>
            <a:lvl5pPr>
              <a:lnSpc>
                <a:spcPct val="107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3615138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o Slide_One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BC7ECEFD-33CD-44D8-A233-BDB1ED45C292}"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84000"/>
            <a:ext cx="3384000" cy="2268000"/>
          </a:xfrm>
        </p:spPr>
        <p:txBody>
          <a:bodyPr/>
          <a:lstStyle/>
          <a:p>
            <a:r>
              <a:rPr lang="en-US"/>
              <a:t>Click icon to add picture</a:t>
            </a:r>
            <a:endParaRPr lang="en-GB"/>
          </a:p>
        </p:txBody>
      </p:sp>
      <p:sp>
        <p:nvSpPr>
          <p:cNvPr id="13" name="Text Placeholder 12">
            <a:extLst>
              <a:ext uri="{FF2B5EF4-FFF2-40B4-BE49-F238E27FC236}">
                <a16:creationId xmlns:a16="http://schemas.microsoft.com/office/drawing/2014/main" id="{87E7D6F6-6E17-4996-ABAB-1865727E49CA}"/>
              </a:ext>
            </a:extLst>
          </p:cNvPr>
          <p:cNvSpPr>
            <a:spLocks noGrp="1"/>
          </p:cNvSpPr>
          <p:nvPr>
            <p:ph type="body" sz="quarter" idx="17" hasCustomPrompt="1"/>
          </p:nvPr>
        </p:nvSpPr>
        <p:spPr>
          <a:xfrm>
            <a:off x="1008000" y="3960000"/>
            <a:ext cx="3384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dirty="0"/>
              <a:t>Click to edit master styles</a:t>
            </a:r>
          </a:p>
          <a:p>
            <a:pPr lvl="1"/>
            <a:r>
              <a:rPr lang="en-US" dirty="0"/>
              <a:t>Second level</a:t>
            </a:r>
          </a:p>
        </p:txBody>
      </p:sp>
      <p:sp>
        <p:nvSpPr>
          <p:cNvPr id="15" name="Text Placeholder 14">
            <a:extLst>
              <a:ext uri="{FF2B5EF4-FFF2-40B4-BE49-F238E27FC236}">
                <a16:creationId xmlns:a16="http://schemas.microsoft.com/office/drawing/2014/main" id="{61DB99B6-40BD-4B8E-8340-093461521A8E}"/>
              </a:ext>
            </a:extLst>
          </p:cNvPr>
          <p:cNvSpPr>
            <a:spLocks noGrp="1"/>
          </p:cNvSpPr>
          <p:nvPr>
            <p:ph type="body" sz="quarter" idx="18" hasCustomPrompt="1"/>
          </p:nvPr>
        </p:nvSpPr>
        <p:spPr>
          <a:xfrm>
            <a:off x="4680000" y="1584000"/>
            <a:ext cx="3384000" cy="2268000"/>
          </a:xfrm>
        </p:spPr>
        <p:txBody>
          <a:bodyPr/>
          <a:lstStyle>
            <a:lvl1pPr>
              <a:lnSpc>
                <a:spcPct val="105000"/>
              </a:lnSpc>
              <a:spcAft>
                <a:spcPts val="0"/>
              </a:spcAft>
              <a:defRPr sz="900"/>
            </a:lvl1pPr>
            <a:lvl2pPr>
              <a:lnSpc>
                <a:spcPct val="105000"/>
              </a:lnSpc>
              <a:spcAft>
                <a:spcPts val="300"/>
              </a:spcAft>
              <a:defRPr sz="900">
                <a:latin typeface="+mn-lt"/>
              </a:defRPr>
            </a:lvl2pPr>
            <a:lvl3pPr>
              <a:lnSpc>
                <a:spcPct val="105000"/>
              </a:lnSpc>
              <a:spcAft>
                <a:spcPts val="0"/>
              </a:spcAft>
              <a:defRPr sz="800"/>
            </a:lvl3pPr>
            <a:lvl4pPr>
              <a:defRPr sz="900"/>
            </a:lvl4pPr>
            <a:lvl5pPr>
              <a:defRPr sz="900"/>
            </a:lvl5pPr>
          </a:lstStyle>
          <a:p>
            <a:pPr lvl="0"/>
            <a:r>
              <a:rPr lang="en-US" dirty="0"/>
              <a:t>Click to edit master styles</a:t>
            </a:r>
          </a:p>
          <a:p>
            <a:pPr lvl="1"/>
            <a:r>
              <a:rPr lang="en-US" dirty="0"/>
              <a:t>Second level</a:t>
            </a:r>
          </a:p>
          <a:p>
            <a:pPr lvl="2"/>
            <a:r>
              <a:rPr lang="en-US" dirty="0"/>
              <a:t>Third level</a:t>
            </a:r>
          </a:p>
        </p:txBody>
      </p:sp>
    </p:spTree>
    <p:extLst>
      <p:ext uri="{BB962C8B-B14F-4D97-AF65-F5344CB8AC3E}">
        <p14:creationId xmlns:p14="http://schemas.microsoft.com/office/powerpoint/2010/main" val="3918285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 Slide_Tw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3BF22DD6-6987-4CA2-BB6D-812F3EA5ECBA}"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84000"/>
            <a:ext cx="3384000" cy="2268000"/>
          </a:xfrm>
        </p:spPr>
        <p:txBody>
          <a:bodyPr/>
          <a:lstStyle/>
          <a:p>
            <a:r>
              <a:rPr lang="en-US"/>
              <a:t>Click icon to add picture</a:t>
            </a:r>
            <a:endParaRPr lang="en-GB"/>
          </a:p>
        </p:txBody>
      </p:sp>
      <p:sp>
        <p:nvSpPr>
          <p:cNvPr id="13" name="Text Placeholder 12">
            <a:extLst>
              <a:ext uri="{FF2B5EF4-FFF2-40B4-BE49-F238E27FC236}">
                <a16:creationId xmlns:a16="http://schemas.microsoft.com/office/drawing/2014/main" id="{87E7D6F6-6E17-4996-ABAB-1865727E49CA}"/>
              </a:ext>
            </a:extLst>
          </p:cNvPr>
          <p:cNvSpPr>
            <a:spLocks noGrp="1"/>
          </p:cNvSpPr>
          <p:nvPr>
            <p:ph type="body" sz="quarter" idx="17"/>
          </p:nvPr>
        </p:nvSpPr>
        <p:spPr>
          <a:xfrm>
            <a:off x="1008000" y="3960000"/>
            <a:ext cx="3384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10" name="Picture Placeholder 10">
            <a:extLst>
              <a:ext uri="{FF2B5EF4-FFF2-40B4-BE49-F238E27FC236}">
                <a16:creationId xmlns:a16="http://schemas.microsoft.com/office/drawing/2014/main" id="{A709A593-1480-4AE0-8F09-4D135395FC8C}"/>
              </a:ext>
            </a:extLst>
          </p:cNvPr>
          <p:cNvSpPr>
            <a:spLocks noGrp="1"/>
          </p:cNvSpPr>
          <p:nvPr>
            <p:ph type="pic" sz="quarter" idx="18"/>
          </p:nvPr>
        </p:nvSpPr>
        <p:spPr>
          <a:xfrm>
            <a:off x="4680000" y="1584000"/>
            <a:ext cx="3384000" cy="2268000"/>
          </a:xfrm>
        </p:spPr>
        <p:txBody>
          <a:bodyPr/>
          <a:lstStyle/>
          <a:p>
            <a:r>
              <a:rPr lang="en-US"/>
              <a:t>Click icon to add picture</a:t>
            </a:r>
            <a:endParaRPr lang="en-GB"/>
          </a:p>
        </p:txBody>
      </p:sp>
      <p:sp>
        <p:nvSpPr>
          <p:cNvPr id="12" name="Text Placeholder 12">
            <a:extLst>
              <a:ext uri="{FF2B5EF4-FFF2-40B4-BE49-F238E27FC236}">
                <a16:creationId xmlns:a16="http://schemas.microsoft.com/office/drawing/2014/main" id="{64DD59E2-45E3-4075-A5FD-1BF15D3B7B25}"/>
              </a:ext>
            </a:extLst>
          </p:cNvPr>
          <p:cNvSpPr>
            <a:spLocks noGrp="1"/>
          </p:cNvSpPr>
          <p:nvPr>
            <p:ph type="body" sz="quarter" idx="19"/>
          </p:nvPr>
        </p:nvSpPr>
        <p:spPr>
          <a:xfrm>
            <a:off x="4680000" y="3960000"/>
            <a:ext cx="3384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91249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o Slide_Two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7DE1EC42-7321-46AD-9D2A-5AEC8FDBE92E}"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84000"/>
            <a:ext cx="1944000" cy="1296000"/>
          </a:xfrm>
        </p:spPr>
        <p:txBody>
          <a:bodyPr/>
          <a:lstStyle/>
          <a:p>
            <a:r>
              <a:rPr lang="en-US"/>
              <a:t>Click icon to add picture</a:t>
            </a:r>
            <a:endParaRPr lang="en-GB"/>
          </a:p>
        </p:txBody>
      </p:sp>
      <p:sp>
        <p:nvSpPr>
          <p:cNvPr id="15" name="Text Placeholder 14">
            <a:extLst>
              <a:ext uri="{FF2B5EF4-FFF2-40B4-BE49-F238E27FC236}">
                <a16:creationId xmlns:a16="http://schemas.microsoft.com/office/drawing/2014/main" id="{61DB99B6-40BD-4B8E-8340-093461521A8E}"/>
              </a:ext>
            </a:extLst>
          </p:cNvPr>
          <p:cNvSpPr>
            <a:spLocks noGrp="1"/>
          </p:cNvSpPr>
          <p:nvPr>
            <p:ph type="body" sz="quarter" idx="18"/>
          </p:nvPr>
        </p:nvSpPr>
        <p:spPr>
          <a:xfrm>
            <a:off x="3240000" y="1584000"/>
            <a:ext cx="4680000" cy="1296000"/>
          </a:xfrm>
        </p:spPr>
        <p:txBody>
          <a:bodyPr/>
          <a:lstStyle>
            <a:lvl1pPr>
              <a:lnSpc>
                <a:spcPct val="105000"/>
              </a:lnSpc>
              <a:spcAft>
                <a:spcPts val="0"/>
              </a:spcAft>
              <a:defRPr sz="900"/>
            </a:lvl1pPr>
            <a:lvl2pPr>
              <a:lnSpc>
                <a:spcPct val="105000"/>
              </a:lnSpc>
              <a:spcAft>
                <a:spcPts val="3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
        <p:nvSpPr>
          <p:cNvPr id="10" name="Picture Placeholder 10">
            <a:extLst>
              <a:ext uri="{FF2B5EF4-FFF2-40B4-BE49-F238E27FC236}">
                <a16:creationId xmlns:a16="http://schemas.microsoft.com/office/drawing/2014/main" id="{4FEFC742-1A61-41F9-98CE-0C6C4709354A}"/>
              </a:ext>
            </a:extLst>
          </p:cNvPr>
          <p:cNvSpPr>
            <a:spLocks noGrp="1"/>
          </p:cNvSpPr>
          <p:nvPr>
            <p:ph type="pic" sz="quarter" idx="19"/>
          </p:nvPr>
        </p:nvSpPr>
        <p:spPr>
          <a:xfrm>
            <a:off x="1008000" y="3168000"/>
            <a:ext cx="1944000" cy="1296000"/>
          </a:xfrm>
        </p:spPr>
        <p:txBody>
          <a:bodyPr/>
          <a:lstStyle/>
          <a:p>
            <a:r>
              <a:rPr lang="en-US"/>
              <a:t>Click icon to add picture</a:t>
            </a:r>
            <a:endParaRPr lang="en-GB"/>
          </a:p>
        </p:txBody>
      </p:sp>
      <p:sp>
        <p:nvSpPr>
          <p:cNvPr id="12" name="Text Placeholder 14">
            <a:extLst>
              <a:ext uri="{FF2B5EF4-FFF2-40B4-BE49-F238E27FC236}">
                <a16:creationId xmlns:a16="http://schemas.microsoft.com/office/drawing/2014/main" id="{DC6975B1-2C6E-49CD-81A6-6D4E9C29EBE8}"/>
              </a:ext>
            </a:extLst>
          </p:cNvPr>
          <p:cNvSpPr>
            <a:spLocks noGrp="1"/>
          </p:cNvSpPr>
          <p:nvPr>
            <p:ph type="body" sz="quarter" idx="20"/>
          </p:nvPr>
        </p:nvSpPr>
        <p:spPr>
          <a:xfrm>
            <a:off x="3240000" y="3168000"/>
            <a:ext cx="4680000" cy="1296000"/>
          </a:xfrm>
        </p:spPr>
        <p:txBody>
          <a:bodyPr/>
          <a:lstStyle>
            <a:lvl1pPr>
              <a:lnSpc>
                <a:spcPct val="105000"/>
              </a:lnSpc>
              <a:spcAft>
                <a:spcPts val="0"/>
              </a:spcAft>
              <a:defRPr sz="900"/>
            </a:lvl1pPr>
            <a:lvl2pPr>
              <a:lnSpc>
                <a:spcPct val="105000"/>
              </a:lnSpc>
              <a:spcAft>
                <a:spcPts val="3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6052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 Slide_Thr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45CDC6B7-6EE2-4757-BA63-C9AAC98411E4}"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908000"/>
            <a:ext cx="2160000" cy="1440000"/>
          </a:xfrm>
        </p:spPr>
        <p:txBody>
          <a:bodyPr/>
          <a:lstStyle/>
          <a:p>
            <a:r>
              <a:rPr lang="en-US"/>
              <a:t>Click icon to add picture</a:t>
            </a:r>
            <a:endParaRPr lang="en-GB"/>
          </a:p>
        </p:txBody>
      </p:sp>
      <p:sp>
        <p:nvSpPr>
          <p:cNvPr id="10" name="Picture Placeholder 10">
            <a:extLst>
              <a:ext uri="{FF2B5EF4-FFF2-40B4-BE49-F238E27FC236}">
                <a16:creationId xmlns:a16="http://schemas.microsoft.com/office/drawing/2014/main" id="{4FEFC742-1A61-41F9-98CE-0C6C4709354A}"/>
              </a:ext>
            </a:extLst>
          </p:cNvPr>
          <p:cNvSpPr>
            <a:spLocks noGrp="1"/>
          </p:cNvSpPr>
          <p:nvPr>
            <p:ph type="pic" sz="quarter" idx="19"/>
          </p:nvPr>
        </p:nvSpPr>
        <p:spPr>
          <a:xfrm>
            <a:off x="3492000" y="1908000"/>
            <a:ext cx="2160000" cy="1440000"/>
          </a:xfrm>
        </p:spPr>
        <p:txBody>
          <a:bodyPr/>
          <a:lstStyle/>
          <a:p>
            <a:r>
              <a:rPr lang="en-US"/>
              <a:t>Click icon to add picture</a:t>
            </a:r>
            <a:endParaRPr lang="en-GB" dirty="0"/>
          </a:p>
        </p:txBody>
      </p:sp>
      <p:sp>
        <p:nvSpPr>
          <p:cNvPr id="13" name="Picture Placeholder 10">
            <a:extLst>
              <a:ext uri="{FF2B5EF4-FFF2-40B4-BE49-F238E27FC236}">
                <a16:creationId xmlns:a16="http://schemas.microsoft.com/office/drawing/2014/main" id="{DBAA2001-0E91-403A-BA51-8DCFABD97DB4}"/>
              </a:ext>
            </a:extLst>
          </p:cNvPr>
          <p:cNvSpPr>
            <a:spLocks noGrp="1"/>
          </p:cNvSpPr>
          <p:nvPr>
            <p:ph type="pic" sz="quarter" idx="20"/>
          </p:nvPr>
        </p:nvSpPr>
        <p:spPr>
          <a:xfrm>
            <a:off x="5976000" y="1908000"/>
            <a:ext cx="2160000" cy="1440000"/>
          </a:xfrm>
        </p:spPr>
        <p:txBody>
          <a:bodyPr/>
          <a:lstStyle/>
          <a:p>
            <a:r>
              <a:rPr lang="en-US"/>
              <a:t>Click icon to add picture</a:t>
            </a:r>
            <a:endParaRPr lang="en-GB" dirty="0"/>
          </a:p>
        </p:txBody>
      </p:sp>
      <p:sp>
        <p:nvSpPr>
          <p:cNvPr id="14" name="Text Placeholder 12">
            <a:extLst>
              <a:ext uri="{FF2B5EF4-FFF2-40B4-BE49-F238E27FC236}">
                <a16:creationId xmlns:a16="http://schemas.microsoft.com/office/drawing/2014/main" id="{DD04EAE6-24DA-4004-BA1B-889FC9C0012A}"/>
              </a:ext>
            </a:extLst>
          </p:cNvPr>
          <p:cNvSpPr>
            <a:spLocks noGrp="1"/>
          </p:cNvSpPr>
          <p:nvPr>
            <p:ph type="body" sz="quarter" idx="17"/>
          </p:nvPr>
        </p:nvSpPr>
        <p:spPr>
          <a:xfrm>
            <a:off x="1008000" y="3492000"/>
            <a:ext cx="2160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E08F0920-799C-4AED-99F8-0B5BEBE9FA81}"/>
              </a:ext>
            </a:extLst>
          </p:cNvPr>
          <p:cNvSpPr>
            <a:spLocks noGrp="1"/>
          </p:cNvSpPr>
          <p:nvPr>
            <p:ph type="body" sz="quarter" idx="21"/>
          </p:nvPr>
        </p:nvSpPr>
        <p:spPr>
          <a:xfrm>
            <a:off x="3492000" y="3492000"/>
            <a:ext cx="2160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1813BF9E-849F-4993-BA55-099A3E8D1F41}"/>
              </a:ext>
            </a:extLst>
          </p:cNvPr>
          <p:cNvSpPr>
            <a:spLocks noGrp="1"/>
          </p:cNvSpPr>
          <p:nvPr>
            <p:ph type="body" sz="quarter" idx="22"/>
          </p:nvPr>
        </p:nvSpPr>
        <p:spPr>
          <a:xfrm>
            <a:off x="5976000" y="3492000"/>
            <a:ext cx="2160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61733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o Slide_Three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459B911-40E6-4BF4-8325-98AA8CAD4B6C}"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98400"/>
            <a:ext cx="2160000" cy="1440000"/>
          </a:xfrm>
        </p:spPr>
        <p:txBody>
          <a:bodyPr/>
          <a:lstStyle/>
          <a:p>
            <a:r>
              <a:rPr lang="en-US"/>
              <a:t>Click icon to add picture</a:t>
            </a:r>
            <a:endParaRPr lang="en-GB"/>
          </a:p>
        </p:txBody>
      </p:sp>
      <p:sp>
        <p:nvSpPr>
          <p:cNvPr id="10" name="Picture Placeholder 10">
            <a:extLst>
              <a:ext uri="{FF2B5EF4-FFF2-40B4-BE49-F238E27FC236}">
                <a16:creationId xmlns:a16="http://schemas.microsoft.com/office/drawing/2014/main" id="{4FEFC742-1A61-41F9-98CE-0C6C4709354A}"/>
              </a:ext>
            </a:extLst>
          </p:cNvPr>
          <p:cNvSpPr>
            <a:spLocks noGrp="1"/>
          </p:cNvSpPr>
          <p:nvPr>
            <p:ph type="pic" sz="quarter" idx="19"/>
          </p:nvPr>
        </p:nvSpPr>
        <p:spPr>
          <a:xfrm>
            <a:off x="3492000" y="1598400"/>
            <a:ext cx="2160000" cy="1440000"/>
          </a:xfrm>
        </p:spPr>
        <p:txBody>
          <a:bodyPr/>
          <a:lstStyle/>
          <a:p>
            <a:r>
              <a:rPr lang="en-US"/>
              <a:t>Click icon to add picture</a:t>
            </a:r>
            <a:endParaRPr lang="en-GB" dirty="0"/>
          </a:p>
        </p:txBody>
      </p:sp>
      <p:sp>
        <p:nvSpPr>
          <p:cNvPr id="13" name="Picture Placeholder 10">
            <a:extLst>
              <a:ext uri="{FF2B5EF4-FFF2-40B4-BE49-F238E27FC236}">
                <a16:creationId xmlns:a16="http://schemas.microsoft.com/office/drawing/2014/main" id="{DBAA2001-0E91-403A-BA51-8DCFABD97DB4}"/>
              </a:ext>
            </a:extLst>
          </p:cNvPr>
          <p:cNvSpPr>
            <a:spLocks noGrp="1"/>
          </p:cNvSpPr>
          <p:nvPr>
            <p:ph type="pic" sz="quarter" idx="20"/>
          </p:nvPr>
        </p:nvSpPr>
        <p:spPr>
          <a:xfrm>
            <a:off x="5976000" y="1598400"/>
            <a:ext cx="2160000" cy="1440000"/>
          </a:xfrm>
        </p:spPr>
        <p:txBody>
          <a:bodyPr/>
          <a:lstStyle/>
          <a:p>
            <a:r>
              <a:rPr lang="en-US"/>
              <a:t>Click icon to add picture</a:t>
            </a:r>
            <a:endParaRPr lang="en-GB" dirty="0"/>
          </a:p>
        </p:txBody>
      </p:sp>
      <p:sp>
        <p:nvSpPr>
          <p:cNvPr id="15" name="Text Placeholder 14">
            <a:extLst>
              <a:ext uri="{FF2B5EF4-FFF2-40B4-BE49-F238E27FC236}">
                <a16:creationId xmlns:a16="http://schemas.microsoft.com/office/drawing/2014/main" id="{8AF4EEFE-839B-453A-BE01-CAA9B0E1062C}"/>
              </a:ext>
            </a:extLst>
          </p:cNvPr>
          <p:cNvSpPr>
            <a:spLocks noGrp="1"/>
          </p:cNvSpPr>
          <p:nvPr>
            <p:ph type="body" sz="quarter" idx="18"/>
          </p:nvPr>
        </p:nvSpPr>
        <p:spPr>
          <a:xfrm>
            <a:off x="1008000" y="3168000"/>
            <a:ext cx="2160000" cy="1440000"/>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
        <p:nvSpPr>
          <p:cNvPr id="18" name="Text Placeholder 14">
            <a:extLst>
              <a:ext uri="{FF2B5EF4-FFF2-40B4-BE49-F238E27FC236}">
                <a16:creationId xmlns:a16="http://schemas.microsoft.com/office/drawing/2014/main" id="{BAFFFE8D-03D4-4E79-9DCD-489748D67F8D}"/>
              </a:ext>
            </a:extLst>
          </p:cNvPr>
          <p:cNvSpPr>
            <a:spLocks noGrp="1"/>
          </p:cNvSpPr>
          <p:nvPr>
            <p:ph type="body" sz="quarter" idx="21"/>
          </p:nvPr>
        </p:nvSpPr>
        <p:spPr>
          <a:xfrm>
            <a:off x="3492000" y="3168000"/>
            <a:ext cx="2160000" cy="1440000"/>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
        <p:nvSpPr>
          <p:cNvPr id="19" name="Text Placeholder 14">
            <a:extLst>
              <a:ext uri="{FF2B5EF4-FFF2-40B4-BE49-F238E27FC236}">
                <a16:creationId xmlns:a16="http://schemas.microsoft.com/office/drawing/2014/main" id="{61B54617-CE6C-46AF-9DF9-1DCF20F18697}"/>
              </a:ext>
            </a:extLst>
          </p:cNvPr>
          <p:cNvSpPr>
            <a:spLocks noGrp="1"/>
          </p:cNvSpPr>
          <p:nvPr>
            <p:ph type="body" sz="quarter" idx="22"/>
          </p:nvPr>
        </p:nvSpPr>
        <p:spPr>
          <a:xfrm>
            <a:off x="5976000" y="3168000"/>
            <a:ext cx="2160000" cy="1440000"/>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66926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o Slide_F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45A8DE9B-AA2A-491D-8ABE-7768C420E545}"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2196000"/>
            <a:ext cx="1548000" cy="1044000"/>
          </a:xfrm>
        </p:spPr>
        <p:txBody>
          <a:bodyPr/>
          <a:lstStyle/>
          <a:p>
            <a:r>
              <a:rPr lang="en-US"/>
              <a:t>Click icon to add picture</a:t>
            </a:r>
            <a:endParaRPr lang="en-GB" dirty="0"/>
          </a:p>
        </p:txBody>
      </p:sp>
      <p:sp>
        <p:nvSpPr>
          <p:cNvPr id="14" name="Text Placeholder 12">
            <a:extLst>
              <a:ext uri="{FF2B5EF4-FFF2-40B4-BE49-F238E27FC236}">
                <a16:creationId xmlns:a16="http://schemas.microsoft.com/office/drawing/2014/main" id="{DD04EAE6-24DA-4004-BA1B-889FC9C0012A}"/>
              </a:ext>
            </a:extLst>
          </p:cNvPr>
          <p:cNvSpPr>
            <a:spLocks noGrp="1"/>
          </p:cNvSpPr>
          <p:nvPr>
            <p:ph type="body" sz="quarter" idx="17"/>
          </p:nvPr>
        </p:nvSpPr>
        <p:spPr>
          <a:xfrm>
            <a:off x="1008000" y="3330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15" name="Picture Placeholder 10">
            <a:extLst>
              <a:ext uri="{FF2B5EF4-FFF2-40B4-BE49-F238E27FC236}">
                <a16:creationId xmlns:a16="http://schemas.microsoft.com/office/drawing/2014/main" id="{E84AA492-EA0A-4835-B98E-1E15F0EE7BFE}"/>
              </a:ext>
            </a:extLst>
          </p:cNvPr>
          <p:cNvSpPr>
            <a:spLocks noGrp="1"/>
          </p:cNvSpPr>
          <p:nvPr>
            <p:ph type="pic" sz="quarter" idx="23"/>
          </p:nvPr>
        </p:nvSpPr>
        <p:spPr>
          <a:xfrm>
            <a:off x="2880000" y="2196000"/>
            <a:ext cx="1548000" cy="1044000"/>
          </a:xfrm>
        </p:spPr>
        <p:txBody>
          <a:bodyPr/>
          <a:lstStyle/>
          <a:p>
            <a:r>
              <a:rPr lang="en-US"/>
              <a:t>Click icon to add picture</a:t>
            </a:r>
            <a:endParaRPr lang="en-GB" dirty="0"/>
          </a:p>
        </p:txBody>
      </p:sp>
      <p:sp>
        <p:nvSpPr>
          <p:cNvPr id="18" name="Picture Placeholder 10">
            <a:extLst>
              <a:ext uri="{FF2B5EF4-FFF2-40B4-BE49-F238E27FC236}">
                <a16:creationId xmlns:a16="http://schemas.microsoft.com/office/drawing/2014/main" id="{BD65FD91-75E4-4943-BE27-DFF8A2D42865}"/>
              </a:ext>
            </a:extLst>
          </p:cNvPr>
          <p:cNvSpPr>
            <a:spLocks noGrp="1"/>
          </p:cNvSpPr>
          <p:nvPr>
            <p:ph type="pic" sz="quarter" idx="24"/>
          </p:nvPr>
        </p:nvSpPr>
        <p:spPr>
          <a:xfrm>
            <a:off x="4752000" y="2196000"/>
            <a:ext cx="1548000" cy="1044000"/>
          </a:xfrm>
        </p:spPr>
        <p:txBody>
          <a:bodyPr/>
          <a:lstStyle/>
          <a:p>
            <a:r>
              <a:rPr lang="en-US"/>
              <a:t>Click icon to add picture</a:t>
            </a:r>
            <a:endParaRPr lang="en-GB" dirty="0"/>
          </a:p>
        </p:txBody>
      </p:sp>
      <p:sp>
        <p:nvSpPr>
          <p:cNvPr id="19" name="Picture Placeholder 10">
            <a:extLst>
              <a:ext uri="{FF2B5EF4-FFF2-40B4-BE49-F238E27FC236}">
                <a16:creationId xmlns:a16="http://schemas.microsoft.com/office/drawing/2014/main" id="{3DE60C8B-C548-4269-A42B-A6930387DC15}"/>
              </a:ext>
            </a:extLst>
          </p:cNvPr>
          <p:cNvSpPr>
            <a:spLocks noGrp="1"/>
          </p:cNvSpPr>
          <p:nvPr>
            <p:ph type="pic" sz="quarter" idx="25"/>
          </p:nvPr>
        </p:nvSpPr>
        <p:spPr>
          <a:xfrm>
            <a:off x="6624000" y="2196000"/>
            <a:ext cx="1548000" cy="1044000"/>
          </a:xfrm>
        </p:spPr>
        <p:txBody>
          <a:bodyPr/>
          <a:lstStyle/>
          <a:p>
            <a:r>
              <a:rPr lang="en-US"/>
              <a:t>Click icon to add picture</a:t>
            </a:r>
            <a:endParaRPr lang="en-GB" dirty="0"/>
          </a:p>
        </p:txBody>
      </p:sp>
      <p:sp>
        <p:nvSpPr>
          <p:cNvPr id="20" name="Text Placeholder 12">
            <a:extLst>
              <a:ext uri="{FF2B5EF4-FFF2-40B4-BE49-F238E27FC236}">
                <a16:creationId xmlns:a16="http://schemas.microsoft.com/office/drawing/2014/main" id="{DADD3CFF-FF61-4307-A817-A67780DD6217}"/>
              </a:ext>
            </a:extLst>
          </p:cNvPr>
          <p:cNvSpPr>
            <a:spLocks noGrp="1"/>
          </p:cNvSpPr>
          <p:nvPr>
            <p:ph type="body" sz="quarter" idx="26"/>
          </p:nvPr>
        </p:nvSpPr>
        <p:spPr>
          <a:xfrm>
            <a:off x="2880000" y="3330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21" name="Text Placeholder 12">
            <a:extLst>
              <a:ext uri="{FF2B5EF4-FFF2-40B4-BE49-F238E27FC236}">
                <a16:creationId xmlns:a16="http://schemas.microsoft.com/office/drawing/2014/main" id="{6B6C9996-DDBD-41CA-B6FE-AFBED700354C}"/>
              </a:ext>
            </a:extLst>
          </p:cNvPr>
          <p:cNvSpPr>
            <a:spLocks noGrp="1"/>
          </p:cNvSpPr>
          <p:nvPr>
            <p:ph type="body" sz="quarter" idx="27"/>
          </p:nvPr>
        </p:nvSpPr>
        <p:spPr>
          <a:xfrm>
            <a:off x="4752000" y="3330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22" name="Text Placeholder 12">
            <a:extLst>
              <a:ext uri="{FF2B5EF4-FFF2-40B4-BE49-F238E27FC236}">
                <a16:creationId xmlns:a16="http://schemas.microsoft.com/office/drawing/2014/main" id="{0441857D-EAA5-41CC-BA73-A72D63192049}"/>
              </a:ext>
            </a:extLst>
          </p:cNvPr>
          <p:cNvSpPr>
            <a:spLocks noGrp="1"/>
          </p:cNvSpPr>
          <p:nvPr>
            <p:ph type="body" sz="quarter" idx="28"/>
          </p:nvPr>
        </p:nvSpPr>
        <p:spPr>
          <a:xfrm>
            <a:off x="6624000" y="3330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3045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5C57AA-F787-48AA-AA21-661EFBEC8735}"/>
              </a:ext>
            </a:extLst>
          </p:cNvPr>
          <p:cNvSpPr/>
          <p:nvPr userDrawn="1"/>
        </p:nvSpPr>
        <p:spPr>
          <a:xfrm>
            <a:off x="0" y="3427200"/>
            <a:ext cx="9144000" cy="171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65F4467-9FC4-4382-A42A-F2177DBD22B0}"/>
              </a:ext>
            </a:extLst>
          </p:cNvPr>
          <p:cNvSpPr/>
          <p:nvPr userDrawn="1"/>
        </p:nvSpPr>
        <p:spPr>
          <a:xfrm>
            <a:off x="0" y="1713600"/>
            <a:ext cx="9144000" cy="171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DA85783-9C2F-4312-8140-91B280478021}"/>
              </a:ext>
            </a:extLst>
          </p:cNvPr>
          <p:cNvSpPr/>
          <p:nvPr userDrawn="1"/>
        </p:nvSpPr>
        <p:spPr>
          <a:xfrm>
            <a:off x="0" y="-1"/>
            <a:ext cx="9144000" cy="171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08000" y="2268000"/>
            <a:ext cx="5400000" cy="252000"/>
          </a:xfrm>
        </p:spPr>
        <p:txBody>
          <a:bodyPr/>
          <a:lstStyle>
            <a:lvl1pPr algn="l">
              <a:defRPr sz="2000">
                <a:solidFill>
                  <a:schemeClr val="bg2"/>
                </a:solidFill>
              </a:defRPr>
            </a:lvl1pPr>
          </a:lstStyle>
          <a:p>
            <a:r>
              <a:rPr lang="en-US"/>
              <a:t>Click to edit Master title style</a:t>
            </a:r>
            <a:endParaRPr lang="en-GB" dirty="0"/>
          </a:p>
        </p:txBody>
      </p:sp>
      <p:sp>
        <p:nvSpPr>
          <p:cNvPr id="3" name="Subtitle 2"/>
          <p:cNvSpPr>
            <a:spLocks noGrp="1"/>
          </p:cNvSpPr>
          <p:nvPr>
            <p:ph type="subTitle" idx="1"/>
          </p:nvPr>
        </p:nvSpPr>
        <p:spPr>
          <a:xfrm>
            <a:off x="1009304" y="2556000"/>
            <a:ext cx="5400000" cy="252000"/>
          </a:xfrm>
        </p:spPr>
        <p:txBody>
          <a:bodyPr/>
          <a:lstStyle>
            <a:lvl1pPr marL="0" indent="0" algn="l">
              <a:buNone/>
              <a:defRPr sz="1800">
                <a:solidFill>
                  <a:schemeClr val="bg2"/>
                </a:solidFill>
                <a:latin typeface="+mn-lt"/>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18AFFFF6-FADD-4CEF-A5E0-2DFEA41B9729}" type="datetime1">
              <a:rPr lang="en-GB" smtClean="0"/>
              <a:t>14/07/2021</a:t>
            </a:fld>
            <a:endParaRPr lang="en-GB"/>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0B868178-02AE-42FC-958D-6B8F13B60175}" type="slidenum">
              <a:rPr lang="en-GB" smtClean="0"/>
              <a:pPr/>
              <a:t>‹#›</a:t>
            </a:fld>
            <a:endParaRPr lang="en-GB" dirty="0"/>
          </a:p>
        </p:txBody>
      </p:sp>
      <p:sp>
        <p:nvSpPr>
          <p:cNvPr id="13" name="Text Placeholder 12">
            <a:extLst>
              <a:ext uri="{FF2B5EF4-FFF2-40B4-BE49-F238E27FC236}">
                <a16:creationId xmlns:a16="http://schemas.microsoft.com/office/drawing/2014/main" id="{166D9F9A-6A1B-4862-91AC-9FB6A13A920E}"/>
              </a:ext>
            </a:extLst>
          </p:cNvPr>
          <p:cNvSpPr>
            <a:spLocks noGrp="1"/>
          </p:cNvSpPr>
          <p:nvPr>
            <p:ph type="body" sz="quarter" idx="13"/>
          </p:nvPr>
        </p:nvSpPr>
        <p:spPr>
          <a:xfrm>
            <a:off x="1008000" y="4104000"/>
            <a:ext cx="5400000" cy="360000"/>
          </a:xfrm>
        </p:spPr>
        <p:txBody>
          <a:bodyPr/>
          <a:lstStyle>
            <a:lvl1pPr>
              <a:lnSpc>
                <a:spcPct val="90000"/>
              </a:lnSpc>
              <a:spcAft>
                <a:spcPts val="0"/>
              </a:spcAft>
              <a:defRPr sz="1200">
                <a:solidFill>
                  <a:schemeClr val="bg2"/>
                </a:solidFill>
              </a:defRPr>
            </a:lvl1pPr>
            <a:lvl2pPr>
              <a:lnSpc>
                <a:spcPct val="90000"/>
              </a:lnSpc>
              <a:spcAft>
                <a:spcPts val="0"/>
              </a:spcAft>
              <a:defRPr sz="1200">
                <a:solidFill>
                  <a:schemeClr val="bg2"/>
                </a:solidFill>
                <a:latin typeface="+mn-lt"/>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a:p>
            <a:pPr lvl="1"/>
            <a:r>
              <a:rPr lang="en-US"/>
              <a:t>Second level</a:t>
            </a:r>
          </a:p>
        </p:txBody>
      </p:sp>
      <p:pic>
        <p:nvPicPr>
          <p:cNvPr id="12" name="Graphic 11">
            <a:extLst>
              <a:ext uri="{FF2B5EF4-FFF2-40B4-BE49-F238E27FC236}">
                <a16:creationId xmlns:a16="http://schemas.microsoft.com/office/drawing/2014/main" id="{96544061-A91F-4171-98F3-A3EDB55428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0" y="540000"/>
            <a:ext cx="1524000" cy="409575"/>
          </a:xfrm>
          <a:prstGeom prst="rect">
            <a:avLst/>
          </a:prstGeom>
        </p:spPr>
      </p:pic>
    </p:spTree>
    <p:extLst>
      <p:ext uri="{BB962C8B-B14F-4D97-AF65-F5344CB8AC3E}">
        <p14:creationId xmlns:p14="http://schemas.microsoft.com/office/powerpoint/2010/main" val="3583607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o Slide_Four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C5D9C149-30CF-46E9-9A20-8E5CC7CC3D26}"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84000"/>
            <a:ext cx="1548000" cy="1044000"/>
          </a:xfrm>
        </p:spPr>
        <p:txBody>
          <a:bodyPr/>
          <a:lstStyle/>
          <a:p>
            <a:r>
              <a:rPr lang="en-US"/>
              <a:t>Click icon to add picture</a:t>
            </a:r>
            <a:endParaRPr lang="en-GB" dirty="0"/>
          </a:p>
        </p:txBody>
      </p:sp>
      <p:sp>
        <p:nvSpPr>
          <p:cNvPr id="15" name="Picture Placeholder 10">
            <a:extLst>
              <a:ext uri="{FF2B5EF4-FFF2-40B4-BE49-F238E27FC236}">
                <a16:creationId xmlns:a16="http://schemas.microsoft.com/office/drawing/2014/main" id="{E84AA492-EA0A-4835-B98E-1E15F0EE7BFE}"/>
              </a:ext>
            </a:extLst>
          </p:cNvPr>
          <p:cNvSpPr>
            <a:spLocks noGrp="1"/>
          </p:cNvSpPr>
          <p:nvPr>
            <p:ph type="pic" sz="quarter" idx="23"/>
          </p:nvPr>
        </p:nvSpPr>
        <p:spPr>
          <a:xfrm>
            <a:off x="2880000" y="1584000"/>
            <a:ext cx="1548000" cy="1044000"/>
          </a:xfrm>
        </p:spPr>
        <p:txBody>
          <a:bodyPr/>
          <a:lstStyle/>
          <a:p>
            <a:r>
              <a:rPr lang="en-US"/>
              <a:t>Click icon to add picture</a:t>
            </a:r>
            <a:endParaRPr lang="en-GB"/>
          </a:p>
        </p:txBody>
      </p:sp>
      <p:sp>
        <p:nvSpPr>
          <p:cNvPr id="18" name="Picture Placeholder 10">
            <a:extLst>
              <a:ext uri="{FF2B5EF4-FFF2-40B4-BE49-F238E27FC236}">
                <a16:creationId xmlns:a16="http://schemas.microsoft.com/office/drawing/2014/main" id="{BD65FD91-75E4-4943-BE27-DFF8A2D42865}"/>
              </a:ext>
            </a:extLst>
          </p:cNvPr>
          <p:cNvSpPr>
            <a:spLocks noGrp="1"/>
          </p:cNvSpPr>
          <p:nvPr>
            <p:ph type="pic" sz="quarter" idx="24"/>
          </p:nvPr>
        </p:nvSpPr>
        <p:spPr>
          <a:xfrm>
            <a:off x="4752000" y="1584000"/>
            <a:ext cx="1548000" cy="1044000"/>
          </a:xfrm>
        </p:spPr>
        <p:txBody>
          <a:bodyPr/>
          <a:lstStyle/>
          <a:p>
            <a:r>
              <a:rPr lang="en-US"/>
              <a:t>Click icon to add picture</a:t>
            </a:r>
            <a:endParaRPr lang="en-GB"/>
          </a:p>
        </p:txBody>
      </p:sp>
      <p:sp>
        <p:nvSpPr>
          <p:cNvPr id="19" name="Picture Placeholder 10">
            <a:extLst>
              <a:ext uri="{FF2B5EF4-FFF2-40B4-BE49-F238E27FC236}">
                <a16:creationId xmlns:a16="http://schemas.microsoft.com/office/drawing/2014/main" id="{3DE60C8B-C548-4269-A42B-A6930387DC15}"/>
              </a:ext>
            </a:extLst>
          </p:cNvPr>
          <p:cNvSpPr>
            <a:spLocks noGrp="1"/>
          </p:cNvSpPr>
          <p:nvPr>
            <p:ph type="pic" sz="quarter" idx="25"/>
          </p:nvPr>
        </p:nvSpPr>
        <p:spPr>
          <a:xfrm>
            <a:off x="6624000" y="1584000"/>
            <a:ext cx="1548000" cy="1044000"/>
          </a:xfrm>
        </p:spPr>
        <p:txBody>
          <a:bodyPr/>
          <a:lstStyle/>
          <a:p>
            <a:r>
              <a:rPr lang="en-US"/>
              <a:t>Click icon to add picture</a:t>
            </a:r>
            <a:endParaRPr lang="en-GB"/>
          </a:p>
        </p:txBody>
      </p:sp>
      <p:sp>
        <p:nvSpPr>
          <p:cNvPr id="16" name="Text Placeholder 14">
            <a:extLst>
              <a:ext uri="{FF2B5EF4-FFF2-40B4-BE49-F238E27FC236}">
                <a16:creationId xmlns:a16="http://schemas.microsoft.com/office/drawing/2014/main" id="{C509E669-51DD-4147-AF74-681CF202A485}"/>
              </a:ext>
            </a:extLst>
          </p:cNvPr>
          <p:cNvSpPr>
            <a:spLocks noGrp="1"/>
          </p:cNvSpPr>
          <p:nvPr>
            <p:ph type="body" sz="quarter" idx="18"/>
          </p:nvPr>
        </p:nvSpPr>
        <p:spPr>
          <a:xfrm>
            <a:off x="1008000" y="2700000"/>
            <a:ext cx="1548000" cy="1800000"/>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
        <p:nvSpPr>
          <p:cNvPr id="17" name="Text Placeholder 14">
            <a:extLst>
              <a:ext uri="{FF2B5EF4-FFF2-40B4-BE49-F238E27FC236}">
                <a16:creationId xmlns:a16="http://schemas.microsoft.com/office/drawing/2014/main" id="{B0455F4D-F3FF-4B7B-B2EA-F43F9A479AFB}"/>
              </a:ext>
            </a:extLst>
          </p:cNvPr>
          <p:cNvSpPr>
            <a:spLocks noGrp="1"/>
          </p:cNvSpPr>
          <p:nvPr>
            <p:ph type="body" sz="quarter" idx="26"/>
          </p:nvPr>
        </p:nvSpPr>
        <p:spPr>
          <a:xfrm>
            <a:off x="2880000" y="2700000"/>
            <a:ext cx="1548000" cy="1800000"/>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
        <p:nvSpPr>
          <p:cNvPr id="23" name="Text Placeholder 14">
            <a:extLst>
              <a:ext uri="{FF2B5EF4-FFF2-40B4-BE49-F238E27FC236}">
                <a16:creationId xmlns:a16="http://schemas.microsoft.com/office/drawing/2014/main" id="{F71B9DAD-91B7-4C44-ADAE-27BA021E7BBA}"/>
              </a:ext>
            </a:extLst>
          </p:cNvPr>
          <p:cNvSpPr>
            <a:spLocks noGrp="1"/>
          </p:cNvSpPr>
          <p:nvPr>
            <p:ph type="body" sz="quarter" idx="27"/>
          </p:nvPr>
        </p:nvSpPr>
        <p:spPr>
          <a:xfrm>
            <a:off x="4752000" y="2700000"/>
            <a:ext cx="1548000" cy="1800000"/>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
        <p:nvSpPr>
          <p:cNvPr id="24" name="Text Placeholder 14">
            <a:extLst>
              <a:ext uri="{FF2B5EF4-FFF2-40B4-BE49-F238E27FC236}">
                <a16:creationId xmlns:a16="http://schemas.microsoft.com/office/drawing/2014/main" id="{402D5685-6307-4026-92F6-81268E8C4612}"/>
              </a:ext>
            </a:extLst>
          </p:cNvPr>
          <p:cNvSpPr>
            <a:spLocks noGrp="1"/>
          </p:cNvSpPr>
          <p:nvPr>
            <p:ph type="body" sz="quarter" idx="28"/>
          </p:nvPr>
        </p:nvSpPr>
        <p:spPr>
          <a:xfrm>
            <a:off x="6624000" y="2700000"/>
            <a:ext cx="1548000" cy="1800000"/>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67865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o Slide_E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B2E1EB23-FD26-4667-BEDC-CD18947359A9}"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84000"/>
            <a:ext cx="1548000" cy="1044000"/>
          </a:xfrm>
        </p:spPr>
        <p:txBody>
          <a:bodyPr/>
          <a:lstStyle/>
          <a:p>
            <a:r>
              <a:rPr lang="en-US"/>
              <a:t>Click icon to add picture</a:t>
            </a:r>
            <a:endParaRPr lang="en-GB" dirty="0"/>
          </a:p>
        </p:txBody>
      </p:sp>
      <p:sp>
        <p:nvSpPr>
          <p:cNvPr id="15" name="Picture Placeholder 10">
            <a:extLst>
              <a:ext uri="{FF2B5EF4-FFF2-40B4-BE49-F238E27FC236}">
                <a16:creationId xmlns:a16="http://schemas.microsoft.com/office/drawing/2014/main" id="{E84AA492-EA0A-4835-B98E-1E15F0EE7BFE}"/>
              </a:ext>
            </a:extLst>
          </p:cNvPr>
          <p:cNvSpPr>
            <a:spLocks noGrp="1"/>
          </p:cNvSpPr>
          <p:nvPr>
            <p:ph type="pic" sz="quarter" idx="23"/>
          </p:nvPr>
        </p:nvSpPr>
        <p:spPr>
          <a:xfrm>
            <a:off x="2880000" y="1584000"/>
            <a:ext cx="1548000" cy="1044000"/>
          </a:xfrm>
        </p:spPr>
        <p:txBody>
          <a:bodyPr/>
          <a:lstStyle/>
          <a:p>
            <a:r>
              <a:rPr lang="en-US"/>
              <a:t>Click icon to add picture</a:t>
            </a:r>
            <a:endParaRPr lang="en-GB" dirty="0"/>
          </a:p>
        </p:txBody>
      </p:sp>
      <p:sp>
        <p:nvSpPr>
          <p:cNvPr id="18" name="Picture Placeholder 10">
            <a:extLst>
              <a:ext uri="{FF2B5EF4-FFF2-40B4-BE49-F238E27FC236}">
                <a16:creationId xmlns:a16="http://schemas.microsoft.com/office/drawing/2014/main" id="{BD65FD91-75E4-4943-BE27-DFF8A2D42865}"/>
              </a:ext>
            </a:extLst>
          </p:cNvPr>
          <p:cNvSpPr>
            <a:spLocks noGrp="1"/>
          </p:cNvSpPr>
          <p:nvPr>
            <p:ph type="pic" sz="quarter" idx="24"/>
          </p:nvPr>
        </p:nvSpPr>
        <p:spPr>
          <a:xfrm>
            <a:off x="4752000" y="1584000"/>
            <a:ext cx="1548000" cy="1044000"/>
          </a:xfrm>
        </p:spPr>
        <p:txBody>
          <a:bodyPr/>
          <a:lstStyle/>
          <a:p>
            <a:r>
              <a:rPr lang="en-US"/>
              <a:t>Click icon to add picture</a:t>
            </a:r>
            <a:endParaRPr lang="en-GB" dirty="0"/>
          </a:p>
        </p:txBody>
      </p:sp>
      <p:sp>
        <p:nvSpPr>
          <p:cNvPr id="19" name="Picture Placeholder 10">
            <a:extLst>
              <a:ext uri="{FF2B5EF4-FFF2-40B4-BE49-F238E27FC236}">
                <a16:creationId xmlns:a16="http://schemas.microsoft.com/office/drawing/2014/main" id="{3DE60C8B-C548-4269-A42B-A6930387DC15}"/>
              </a:ext>
            </a:extLst>
          </p:cNvPr>
          <p:cNvSpPr>
            <a:spLocks noGrp="1"/>
          </p:cNvSpPr>
          <p:nvPr>
            <p:ph type="pic" sz="quarter" idx="25"/>
          </p:nvPr>
        </p:nvSpPr>
        <p:spPr>
          <a:xfrm>
            <a:off x="6624000" y="1584000"/>
            <a:ext cx="1548000" cy="1044000"/>
          </a:xfrm>
        </p:spPr>
        <p:txBody>
          <a:bodyPr/>
          <a:lstStyle/>
          <a:p>
            <a:r>
              <a:rPr lang="en-US"/>
              <a:t>Click icon to add picture</a:t>
            </a:r>
            <a:endParaRPr lang="en-GB" dirty="0"/>
          </a:p>
        </p:txBody>
      </p:sp>
      <p:sp>
        <p:nvSpPr>
          <p:cNvPr id="16" name="Picture Placeholder 10">
            <a:extLst>
              <a:ext uri="{FF2B5EF4-FFF2-40B4-BE49-F238E27FC236}">
                <a16:creationId xmlns:a16="http://schemas.microsoft.com/office/drawing/2014/main" id="{FF1DE60A-0F83-4D7E-B4F9-401F3B91E59C}"/>
              </a:ext>
            </a:extLst>
          </p:cNvPr>
          <p:cNvSpPr>
            <a:spLocks noGrp="1"/>
          </p:cNvSpPr>
          <p:nvPr>
            <p:ph type="pic" sz="quarter" idx="26"/>
          </p:nvPr>
        </p:nvSpPr>
        <p:spPr>
          <a:xfrm>
            <a:off x="1008000" y="3096000"/>
            <a:ext cx="1548000" cy="1044000"/>
          </a:xfrm>
        </p:spPr>
        <p:txBody>
          <a:bodyPr/>
          <a:lstStyle/>
          <a:p>
            <a:r>
              <a:rPr lang="en-US"/>
              <a:t>Click icon to add picture</a:t>
            </a:r>
            <a:endParaRPr lang="en-GB" dirty="0"/>
          </a:p>
        </p:txBody>
      </p:sp>
      <p:sp>
        <p:nvSpPr>
          <p:cNvPr id="17" name="Picture Placeholder 10">
            <a:extLst>
              <a:ext uri="{FF2B5EF4-FFF2-40B4-BE49-F238E27FC236}">
                <a16:creationId xmlns:a16="http://schemas.microsoft.com/office/drawing/2014/main" id="{816B7E4D-8FAE-4FE6-8C96-2A9564A98E7C}"/>
              </a:ext>
            </a:extLst>
          </p:cNvPr>
          <p:cNvSpPr>
            <a:spLocks noGrp="1"/>
          </p:cNvSpPr>
          <p:nvPr>
            <p:ph type="pic" sz="quarter" idx="27"/>
          </p:nvPr>
        </p:nvSpPr>
        <p:spPr>
          <a:xfrm>
            <a:off x="2880000" y="3096000"/>
            <a:ext cx="1548000" cy="1044000"/>
          </a:xfrm>
        </p:spPr>
        <p:txBody>
          <a:bodyPr/>
          <a:lstStyle/>
          <a:p>
            <a:r>
              <a:rPr lang="en-US"/>
              <a:t>Click icon to add picture</a:t>
            </a:r>
            <a:endParaRPr lang="en-GB" dirty="0"/>
          </a:p>
        </p:txBody>
      </p:sp>
      <p:sp>
        <p:nvSpPr>
          <p:cNvPr id="23" name="Picture Placeholder 10">
            <a:extLst>
              <a:ext uri="{FF2B5EF4-FFF2-40B4-BE49-F238E27FC236}">
                <a16:creationId xmlns:a16="http://schemas.microsoft.com/office/drawing/2014/main" id="{CA2FBCA2-C5FA-487E-9D20-9F7C07C325DF}"/>
              </a:ext>
            </a:extLst>
          </p:cNvPr>
          <p:cNvSpPr>
            <a:spLocks noGrp="1"/>
          </p:cNvSpPr>
          <p:nvPr>
            <p:ph type="pic" sz="quarter" idx="28"/>
          </p:nvPr>
        </p:nvSpPr>
        <p:spPr>
          <a:xfrm>
            <a:off x="4752000" y="3096000"/>
            <a:ext cx="1548000" cy="1044000"/>
          </a:xfrm>
        </p:spPr>
        <p:txBody>
          <a:bodyPr/>
          <a:lstStyle/>
          <a:p>
            <a:r>
              <a:rPr lang="en-US"/>
              <a:t>Click icon to add picture</a:t>
            </a:r>
            <a:endParaRPr lang="en-GB" dirty="0"/>
          </a:p>
        </p:txBody>
      </p:sp>
      <p:sp>
        <p:nvSpPr>
          <p:cNvPr id="24" name="Picture Placeholder 10">
            <a:extLst>
              <a:ext uri="{FF2B5EF4-FFF2-40B4-BE49-F238E27FC236}">
                <a16:creationId xmlns:a16="http://schemas.microsoft.com/office/drawing/2014/main" id="{FB26248D-8A32-43C9-ABB1-DE46D11CB2C8}"/>
              </a:ext>
            </a:extLst>
          </p:cNvPr>
          <p:cNvSpPr>
            <a:spLocks noGrp="1"/>
          </p:cNvSpPr>
          <p:nvPr>
            <p:ph type="pic" sz="quarter" idx="29"/>
          </p:nvPr>
        </p:nvSpPr>
        <p:spPr>
          <a:xfrm>
            <a:off x="6624000" y="3096000"/>
            <a:ext cx="1548000" cy="1044000"/>
          </a:xfrm>
        </p:spPr>
        <p:txBody>
          <a:bodyPr/>
          <a:lstStyle/>
          <a:p>
            <a:r>
              <a:rPr lang="en-US"/>
              <a:t>Click icon to add picture</a:t>
            </a:r>
            <a:endParaRPr lang="en-GB" dirty="0"/>
          </a:p>
        </p:txBody>
      </p:sp>
      <p:sp>
        <p:nvSpPr>
          <p:cNvPr id="25" name="Text Placeholder 12">
            <a:extLst>
              <a:ext uri="{FF2B5EF4-FFF2-40B4-BE49-F238E27FC236}">
                <a16:creationId xmlns:a16="http://schemas.microsoft.com/office/drawing/2014/main" id="{F0859472-B226-4861-8A99-6B1712201B1D}"/>
              </a:ext>
            </a:extLst>
          </p:cNvPr>
          <p:cNvSpPr>
            <a:spLocks noGrp="1"/>
          </p:cNvSpPr>
          <p:nvPr>
            <p:ph type="body" sz="quarter" idx="17"/>
          </p:nvPr>
        </p:nvSpPr>
        <p:spPr>
          <a:xfrm>
            <a:off x="1008000" y="2700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00651CC2-599E-4051-AE67-B5121A29BAD3}"/>
              </a:ext>
            </a:extLst>
          </p:cNvPr>
          <p:cNvSpPr>
            <a:spLocks noGrp="1"/>
          </p:cNvSpPr>
          <p:nvPr>
            <p:ph type="body" sz="quarter" idx="30"/>
          </p:nvPr>
        </p:nvSpPr>
        <p:spPr>
          <a:xfrm>
            <a:off x="2880000" y="2700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27" name="Text Placeholder 12">
            <a:extLst>
              <a:ext uri="{FF2B5EF4-FFF2-40B4-BE49-F238E27FC236}">
                <a16:creationId xmlns:a16="http://schemas.microsoft.com/office/drawing/2014/main" id="{DB17F2F4-DD0C-405A-8D6B-BE961FE91CA5}"/>
              </a:ext>
            </a:extLst>
          </p:cNvPr>
          <p:cNvSpPr>
            <a:spLocks noGrp="1"/>
          </p:cNvSpPr>
          <p:nvPr>
            <p:ph type="body" sz="quarter" idx="31"/>
          </p:nvPr>
        </p:nvSpPr>
        <p:spPr>
          <a:xfrm>
            <a:off x="4752000" y="2700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28" name="Text Placeholder 12">
            <a:extLst>
              <a:ext uri="{FF2B5EF4-FFF2-40B4-BE49-F238E27FC236}">
                <a16:creationId xmlns:a16="http://schemas.microsoft.com/office/drawing/2014/main" id="{AE77C902-6EF2-412E-885C-1203790889BF}"/>
              </a:ext>
            </a:extLst>
          </p:cNvPr>
          <p:cNvSpPr>
            <a:spLocks noGrp="1"/>
          </p:cNvSpPr>
          <p:nvPr>
            <p:ph type="body" sz="quarter" idx="32"/>
          </p:nvPr>
        </p:nvSpPr>
        <p:spPr>
          <a:xfrm>
            <a:off x="6624000" y="2700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29" name="Text Placeholder 12">
            <a:extLst>
              <a:ext uri="{FF2B5EF4-FFF2-40B4-BE49-F238E27FC236}">
                <a16:creationId xmlns:a16="http://schemas.microsoft.com/office/drawing/2014/main" id="{0B90E875-1A00-4692-AFD2-8998BA87B249}"/>
              </a:ext>
            </a:extLst>
          </p:cNvPr>
          <p:cNvSpPr>
            <a:spLocks noGrp="1"/>
          </p:cNvSpPr>
          <p:nvPr>
            <p:ph type="body" sz="quarter" idx="33"/>
          </p:nvPr>
        </p:nvSpPr>
        <p:spPr>
          <a:xfrm>
            <a:off x="1008000" y="4212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30" name="Text Placeholder 12">
            <a:extLst>
              <a:ext uri="{FF2B5EF4-FFF2-40B4-BE49-F238E27FC236}">
                <a16:creationId xmlns:a16="http://schemas.microsoft.com/office/drawing/2014/main" id="{7B58B720-F280-4E33-AFAF-9606306E03F7}"/>
              </a:ext>
            </a:extLst>
          </p:cNvPr>
          <p:cNvSpPr>
            <a:spLocks noGrp="1"/>
          </p:cNvSpPr>
          <p:nvPr>
            <p:ph type="body" sz="quarter" idx="34"/>
          </p:nvPr>
        </p:nvSpPr>
        <p:spPr>
          <a:xfrm>
            <a:off x="2880000" y="4212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BF55BFD9-CFE9-4DC2-BF64-C099C6F6FBE1}"/>
              </a:ext>
            </a:extLst>
          </p:cNvPr>
          <p:cNvSpPr>
            <a:spLocks noGrp="1"/>
          </p:cNvSpPr>
          <p:nvPr>
            <p:ph type="body" sz="quarter" idx="35"/>
          </p:nvPr>
        </p:nvSpPr>
        <p:spPr>
          <a:xfrm>
            <a:off x="4752000" y="4212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32" name="Text Placeholder 12">
            <a:extLst>
              <a:ext uri="{FF2B5EF4-FFF2-40B4-BE49-F238E27FC236}">
                <a16:creationId xmlns:a16="http://schemas.microsoft.com/office/drawing/2014/main" id="{44DA8671-5B26-42A3-9A95-49DC3C20E047}"/>
              </a:ext>
            </a:extLst>
          </p:cNvPr>
          <p:cNvSpPr>
            <a:spLocks noGrp="1"/>
          </p:cNvSpPr>
          <p:nvPr>
            <p:ph type="body" sz="quarter" idx="36"/>
          </p:nvPr>
        </p:nvSpPr>
        <p:spPr>
          <a:xfrm>
            <a:off x="6624000" y="4212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1495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Image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9F82AB88-4814-4B45-9B80-3378D150B2C6}"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84000"/>
            <a:ext cx="3384000" cy="2880000"/>
          </a:xfrm>
        </p:spPr>
        <p:txBody>
          <a:bodyPr/>
          <a:lstStyle/>
          <a:p>
            <a:r>
              <a:rPr lang="en-US"/>
              <a:t>Click icon to add picture</a:t>
            </a:r>
            <a:endParaRPr lang="en-GB" dirty="0"/>
          </a:p>
        </p:txBody>
      </p:sp>
      <p:sp>
        <p:nvSpPr>
          <p:cNvPr id="7" name="Text Placeholder 6">
            <a:extLst>
              <a:ext uri="{FF2B5EF4-FFF2-40B4-BE49-F238E27FC236}">
                <a16:creationId xmlns:a16="http://schemas.microsoft.com/office/drawing/2014/main" id="{58A24CF1-53FE-4E66-8F22-DB9321FA8783}"/>
              </a:ext>
            </a:extLst>
          </p:cNvPr>
          <p:cNvSpPr>
            <a:spLocks noGrp="1"/>
          </p:cNvSpPr>
          <p:nvPr>
            <p:ph type="body" sz="quarter" idx="17"/>
          </p:nvPr>
        </p:nvSpPr>
        <p:spPr>
          <a:xfrm>
            <a:off x="4679999" y="1583999"/>
            <a:ext cx="3528001" cy="2880000"/>
          </a:xfrm>
        </p:spPr>
        <p:txBody>
          <a:bodyPr/>
          <a:lstStyle>
            <a:lvl2pPr>
              <a:spcAft>
                <a:spcPts val="1200"/>
              </a:spcAft>
              <a:defRPr sz="80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19453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 + Text_Portra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441962FB-06C4-48D6-B0C9-8F80C2B2EC45}"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84000"/>
            <a:ext cx="3384000" cy="1656000"/>
          </a:xfrm>
        </p:spPr>
        <p:txBody>
          <a:bodyPr/>
          <a:lstStyle/>
          <a:p>
            <a:r>
              <a:rPr lang="en-US"/>
              <a:t>Click icon to add picture</a:t>
            </a:r>
            <a:endParaRPr lang="en-GB" dirty="0"/>
          </a:p>
        </p:txBody>
      </p:sp>
      <p:sp>
        <p:nvSpPr>
          <p:cNvPr id="7" name="Text Placeholder 6">
            <a:extLst>
              <a:ext uri="{FF2B5EF4-FFF2-40B4-BE49-F238E27FC236}">
                <a16:creationId xmlns:a16="http://schemas.microsoft.com/office/drawing/2014/main" id="{58A24CF1-53FE-4E66-8F22-DB9321FA8783}"/>
              </a:ext>
            </a:extLst>
          </p:cNvPr>
          <p:cNvSpPr>
            <a:spLocks noGrp="1"/>
          </p:cNvSpPr>
          <p:nvPr>
            <p:ph type="body" sz="quarter" idx="17"/>
          </p:nvPr>
        </p:nvSpPr>
        <p:spPr>
          <a:xfrm>
            <a:off x="1008000" y="3456000"/>
            <a:ext cx="3384000" cy="1080000"/>
          </a:xfrm>
        </p:spPr>
        <p:txBody>
          <a:bodyPr/>
          <a:lstStyle>
            <a:lvl2pPr>
              <a:spcAft>
                <a:spcPts val="1200"/>
              </a:spcAft>
              <a:defRPr sz="800">
                <a:latin typeface="+mn-lt"/>
              </a:defRPr>
            </a:lvl2pPr>
          </a:lstStyle>
          <a:p>
            <a:pPr lvl="0"/>
            <a:r>
              <a:rPr lang="en-US"/>
              <a:t>Click to edit Master text styles</a:t>
            </a:r>
          </a:p>
          <a:p>
            <a:pPr lvl="1"/>
            <a:r>
              <a:rPr lang="en-US"/>
              <a:t>Second level</a:t>
            </a:r>
          </a:p>
        </p:txBody>
      </p:sp>
      <p:sp>
        <p:nvSpPr>
          <p:cNvPr id="12" name="Picture Placeholder 10">
            <a:extLst>
              <a:ext uri="{FF2B5EF4-FFF2-40B4-BE49-F238E27FC236}">
                <a16:creationId xmlns:a16="http://schemas.microsoft.com/office/drawing/2014/main" id="{FD885579-A3F5-4A94-B20D-8E03F72111A7}"/>
              </a:ext>
            </a:extLst>
          </p:cNvPr>
          <p:cNvSpPr>
            <a:spLocks noGrp="1"/>
          </p:cNvSpPr>
          <p:nvPr>
            <p:ph type="pic" sz="quarter" idx="18"/>
          </p:nvPr>
        </p:nvSpPr>
        <p:spPr>
          <a:xfrm>
            <a:off x="4680000" y="1584000"/>
            <a:ext cx="3384000" cy="1656000"/>
          </a:xfrm>
        </p:spPr>
        <p:txBody>
          <a:bodyPr/>
          <a:lstStyle/>
          <a:p>
            <a:r>
              <a:rPr lang="en-US"/>
              <a:t>Click icon to add picture</a:t>
            </a:r>
            <a:endParaRPr lang="en-GB" dirty="0"/>
          </a:p>
        </p:txBody>
      </p:sp>
      <p:sp>
        <p:nvSpPr>
          <p:cNvPr id="13" name="Text Placeholder 6">
            <a:extLst>
              <a:ext uri="{FF2B5EF4-FFF2-40B4-BE49-F238E27FC236}">
                <a16:creationId xmlns:a16="http://schemas.microsoft.com/office/drawing/2014/main" id="{95D8B86B-5DAE-4B2A-B803-627ECBD0A777}"/>
              </a:ext>
            </a:extLst>
          </p:cNvPr>
          <p:cNvSpPr>
            <a:spLocks noGrp="1"/>
          </p:cNvSpPr>
          <p:nvPr>
            <p:ph type="body" sz="quarter" idx="19"/>
          </p:nvPr>
        </p:nvSpPr>
        <p:spPr>
          <a:xfrm>
            <a:off x="4680000" y="3456000"/>
            <a:ext cx="3384000" cy="1080000"/>
          </a:xfrm>
        </p:spPr>
        <p:txBody>
          <a:bodyPr/>
          <a:lstStyle>
            <a:lvl2pPr>
              <a:spcAft>
                <a:spcPts val="1200"/>
              </a:spcAft>
              <a:defRPr sz="80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424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 + Text_Landsc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9B9BA6E-D002-4B47-9C53-9FFA3C919C09}"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84000"/>
            <a:ext cx="1944000" cy="1296000"/>
          </a:xfrm>
        </p:spPr>
        <p:txBody>
          <a:bodyPr/>
          <a:lstStyle/>
          <a:p>
            <a:r>
              <a:rPr lang="en-US"/>
              <a:t>Click icon to add picture</a:t>
            </a:r>
            <a:endParaRPr lang="en-GB" dirty="0"/>
          </a:p>
        </p:txBody>
      </p:sp>
      <p:sp>
        <p:nvSpPr>
          <p:cNvPr id="7" name="Text Placeholder 6">
            <a:extLst>
              <a:ext uri="{FF2B5EF4-FFF2-40B4-BE49-F238E27FC236}">
                <a16:creationId xmlns:a16="http://schemas.microsoft.com/office/drawing/2014/main" id="{58A24CF1-53FE-4E66-8F22-DB9321FA8783}"/>
              </a:ext>
            </a:extLst>
          </p:cNvPr>
          <p:cNvSpPr>
            <a:spLocks noGrp="1"/>
          </p:cNvSpPr>
          <p:nvPr>
            <p:ph type="body" sz="quarter" idx="17"/>
          </p:nvPr>
        </p:nvSpPr>
        <p:spPr>
          <a:xfrm>
            <a:off x="3240000" y="1584000"/>
            <a:ext cx="4968000" cy="1296000"/>
          </a:xfrm>
        </p:spPr>
        <p:txBody>
          <a:bodyPr/>
          <a:lstStyle>
            <a:lvl2pPr>
              <a:spcAft>
                <a:spcPts val="1200"/>
              </a:spcAft>
              <a:defRPr sz="800">
                <a:latin typeface="+mn-lt"/>
              </a:defRPr>
            </a:lvl2pPr>
          </a:lstStyle>
          <a:p>
            <a:pPr lvl="0"/>
            <a:r>
              <a:rPr lang="en-US"/>
              <a:t>Click to edit Master text styles</a:t>
            </a:r>
          </a:p>
          <a:p>
            <a:pPr lvl="1"/>
            <a:r>
              <a:rPr lang="en-US"/>
              <a:t>Second level</a:t>
            </a:r>
          </a:p>
        </p:txBody>
      </p:sp>
      <p:sp>
        <p:nvSpPr>
          <p:cNvPr id="14" name="Picture Placeholder 10">
            <a:extLst>
              <a:ext uri="{FF2B5EF4-FFF2-40B4-BE49-F238E27FC236}">
                <a16:creationId xmlns:a16="http://schemas.microsoft.com/office/drawing/2014/main" id="{40C4C351-51D4-409C-9403-4360129DA392}"/>
              </a:ext>
            </a:extLst>
          </p:cNvPr>
          <p:cNvSpPr>
            <a:spLocks noGrp="1"/>
          </p:cNvSpPr>
          <p:nvPr>
            <p:ph type="pic" sz="quarter" idx="18"/>
          </p:nvPr>
        </p:nvSpPr>
        <p:spPr>
          <a:xfrm>
            <a:off x="1008000" y="3168000"/>
            <a:ext cx="1944000" cy="1296000"/>
          </a:xfrm>
        </p:spPr>
        <p:txBody>
          <a:bodyPr/>
          <a:lstStyle/>
          <a:p>
            <a:r>
              <a:rPr lang="en-US"/>
              <a:t>Click icon to add picture</a:t>
            </a:r>
            <a:endParaRPr lang="en-GB" dirty="0"/>
          </a:p>
        </p:txBody>
      </p:sp>
      <p:sp>
        <p:nvSpPr>
          <p:cNvPr id="15" name="Text Placeholder 6">
            <a:extLst>
              <a:ext uri="{FF2B5EF4-FFF2-40B4-BE49-F238E27FC236}">
                <a16:creationId xmlns:a16="http://schemas.microsoft.com/office/drawing/2014/main" id="{8300FBD7-8F03-4FCD-82CB-FCEE295E9C0D}"/>
              </a:ext>
            </a:extLst>
          </p:cNvPr>
          <p:cNvSpPr>
            <a:spLocks noGrp="1"/>
          </p:cNvSpPr>
          <p:nvPr>
            <p:ph type="body" sz="quarter" idx="19"/>
          </p:nvPr>
        </p:nvSpPr>
        <p:spPr>
          <a:xfrm>
            <a:off x="3240000" y="3168000"/>
            <a:ext cx="4968000" cy="1296000"/>
          </a:xfrm>
        </p:spPr>
        <p:txBody>
          <a:bodyPr/>
          <a:lstStyle>
            <a:lvl2pPr>
              <a:spcAft>
                <a:spcPts val="1200"/>
              </a:spcAft>
              <a:defRPr sz="80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65225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s + Bullet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DCE801-26F4-43D2-B833-0342B0FA51C9}"/>
              </a:ext>
            </a:extLst>
          </p:cNvPr>
          <p:cNvSpPr/>
          <p:nvPr userDrawn="1"/>
        </p:nvSpPr>
        <p:spPr>
          <a:xfrm>
            <a:off x="1008000" y="1583999"/>
            <a:ext cx="3384000" cy="28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B1BBA40A-1A0F-4D96-9A20-DD5A3797196D}"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8" name="Chart Placeholder 7">
            <a:extLst>
              <a:ext uri="{FF2B5EF4-FFF2-40B4-BE49-F238E27FC236}">
                <a16:creationId xmlns:a16="http://schemas.microsoft.com/office/drawing/2014/main" id="{F0070779-FBBA-47BF-9F68-0D1EEF842AEF}"/>
              </a:ext>
            </a:extLst>
          </p:cNvPr>
          <p:cNvSpPr>
            <a:spLocks noGrp="1"/>
          </p:cNvSpPr>
          <p:nvPr>
            <p:ph type="chart" sz="quarter" idx="16"/>
          </p:nvPr>
        </p:nvSpPr>
        <p:spPr>
          <a:xfrm>
            <a:off x="1368000" y="1656000"/>
            <a:ext cx="1260000" cy="1260000"/>
          </a:xfrm>
        </p:spPr>
        <p:txBody>
          <a:bodyPr/>
          <a:lstStyle/>
          <a:p>
            <a:r>
              <a:rPr lang="en-US"/>
              <a:t>Click icon to add chart</a:t>
            </a:r>
            <a:endParaRPr lang="en-GB" dirty="0"/>
          </a:p>
        </p:txBody>
      </p:sp>
      <p:sp>
        <p:nvSpPr>
          <p:cNvPr id="16" name="Chart Placeholder 7">
            <a:extLst>
              <a:ext uri="{FF2B5EF4-FFF2-40B4-BE49-F238E27FC236}">
                <a16:creationId xmlns:a16="http://schemas.microsoft.com/office/drawing/2014/main" id="{55746A21-A75D-438C-A74C-07E94CA4292D}"/>
              </a:ext>
            </a:extLst>
          </p:cNvPr>
          <p:cNvSpPr>
            <a:spLocks noGrp="1"/>
          </p:cNvSpPr>
          <p:nvPr>
            <p:ph type="chart" sz="quarter" idx="17"/>
          </p:nvPr>
        </p:nvSpPr>
        <p:spPr>
          <a:xfrm>
            <a:off x="2772000" y="1656000"/>
            <a:ext cx="1260000" cy="1260000"/>
          </a:xfrm>
        </p:spPr>
        <p:txBody>
          <a:bodyPr/>
          <a:lstStyle/>
          <a:p>
            <a:r>
              <a:rPr lang="en-US"/>
              <a:t>Click icon to add chart</a:t>
            </a:r>
            <a:endParaRPr lang="en-GB"/>
          </a:p>
        </p:txBody>
      </p:sp>
      <p:sp>
        <p:nvSpPr>
          <p:cNvPr id="17" name="Chart Placeholder 7">
            <a:extLst>
              <a:ext uri="{FF2B5EF4-FFF2-40B4-BE49-F238E27FC236}">
                <a16:creationId xmlns:a16="http://schemas.microsoft.com/office/drawing/2014/main" id="{5F399966-99CD-45F1-AC36-3091F9A6156A}"/>
              </a:ext>
            </a:extLst>
          </p:cNvPr>
          <p:cNvSpPr>
            <a:spLocks noGrp="1"/>
          </p:cNvSpPr>
          <p:nvPr>
            <p:ph type="chart" sz="quarter" idx="18"/>
          </p:nvPr>
        </p:nvSpPr>
        <p:spPr>
          <a:xfrm>
            <a:off x="1368000" y="3024000"/>
            <a:ext cx="1260000" cy="1260000"/>
          </a:xfrm>
        </p:spPr>
        <p:txBody>
          <a:bodyPr/>
          <a:lstStyle/>
          <a:p>
            <a:r>
              <a:rPr lang="en-US"/>
              <a:t>Click icon to add chart</a:t>
            </a:r>
            <a:endParaRPr lang="en-GB" dirty="0"/>
          </a:p>
        </p:txBody>
      </p:sp>
      <p:sp>
        <p:nvSpPr>
          <p:cNvPr id="18" name="Chart Placeholder 7">
            <a:extLst>
              <a:ext uri="{FF2B5EF4-FFF2-40B4-BE49-F238E27FC236}">
                <a16:creationId xmlns:a16="http://schemas.microsoft.com/office/drawing/2014/main" id="{0F7424E8-A05B-4007-921E-96A51B35A3B2}"/>
              </a:ext>
            </a:extLst>
          </p:cNvPr>
          <p:cNvSpPr>
            <a:spLocks noGrp="1"/>
          </p:cNvSpPr>
          <p:nvPr>
            <p:ph type="chart" sz="quarter" idx="19"/>
          </p:nvPr>
        </p:nvSpPr>
        <p:spPr>
          <a:xfrm>
            <a:off x="2772000" y="3024000"/>
            <a:ext cx="1260000" cy="1260000"/>
          </a:xfrm>
        </p:spPr>
        <p:txBody>
          <a:bodyPr/>
          <a:lstStyle/>
          <a:p>
            <a:r>
              <a:rPr lang="en-US"/>
              <a:t>Click icon to add chart</a:t>
            </a:r>
            <a:endParaRPr lang="en-GB"/>
          </a:p>
        </p:txBody>
      </p:sp>
      <p:sp>
        <p:nvSpPr>
          <p:cNvPr id="13" name="Text Placeholder 12">
            <a:extLst>
              <a:ext uri="{FF2B5EF4-FFF2-40B4-BE49-F238E27FC236}">
                <a16:creationId xmlns:a16="http://schemas.microsoft.com/office/drawing/2014/main" id="{22333821-9EF8-4426-987D-A30D44324089}"/>
              </a:ext>
            </a:extLst>
          </p:cNvPr>
          <p:cNvSpPr>
            <a:spLocks noGrp="1"/>
          </p:cNvSpPr>
          <p:nvPr>
            <p:ph type="body" sz="quarter" idx="20"/>
          </p:nvPr>
        </p:nvSpPr>
        <p:spPr>
          <a:xfrm>
            <a:off x="1368000" y="2880000"/>
            <a:ext cx="1260000" cy="180000"/>
          </a:xfrm>
        </p:spPr>
        <p:txBody>
          <a:bodyPr/>
          <a:lstStyle>
            <a:lvl1pPr algn="ctr">
              <a:defRPr sz="600"/>
            </a:lvl1pPr>
            <a:lvl2pPr>
              <a:defRPr sz="600"/>
            </a:lvl2pPr>
            <a:lvl3pPr>
              <a:defRPr sz="600"/>
            </a:lvl3pPr>
            <a:lvl4pPr>
              <a:defRPr sz="600"/>
            </a:lvl4pPr>
            <a:lvl5pPr>
              <a:defRPr sz="600"/>
            </a:lvl5pPr>
          </a:lstStyle>
          <a:p>
            <a:pPr lvl="0"/>
            <a:r>
              <a:rPr lang="en-US"/>
              <a:t>Click to edit Master text styles</a:t>
            </a:r>
          </a:p>
        </p:txBody>
      </p:sp>
      <p:sp>
        <p:nvSpPr>
          <p:cNvPr id="19" name="Text Placeholder 12">
            <a:extLst>
              <a:ext uri="{FF2B5EF4-FFF2-40B4-BE49-F238E27FC236}">
                <a16:creationId xmlns:a16="http://schemas.microsoft.com/office/drawing/2014/main" id="{41A3E80C-D76E-4D02-BF15-335E247F1253}"/>
              </a:ext>
            </a:extLst>
          </p:cNvPr>
          <p:cNvSpPr>
            <a:spLocks noGrp="1"/>
          </p:cNvSpPr>
          <p:nvPr>
            <p:ph type="body" sz="quarter" idx="21"/>
          </p:nvPr>
        </p:nvSpPr>
        <p:spPr>
          <a:xfrm>
            <a:off x="2772000" y="2883450"/>
            <a:ext cx="1260000" cy="180000"/>
          </a:xfrm>
        </p:spPr>
        <p:txBody>
          <a:bodyPr/>
          <a:lstStyle>
            <a:lvl1pPr algn="ctr">
              <a:defRPr sz="600">
                <a:solidFill>
                  <a:schemeClr val="accent1"/>
                </a:solidFill>
              </a:defRPr>
            </a:lvl1pPr>
            <a:lvl2pPr>
              <a:defRPr sz="600"/>
            </a:lvl2pPr>
            <a:lvl3pPr>
              <a:defRPr sz="600"/>
            </a:lvl3pPr>
            <a:lvl4pPr>
              <a:defRPr sz="600"/>
            </a:lvl4pPr>
            <a:lvl5pPr>
              <a:defRPr sz="600"/>
            </a:lvl5pPr>
          </a:lstStyle>
          <a:p>
            <a:pPr lvl="0"/>
            <a:r>
              <a:rPr lang="en-US"/>
              <a:t>Click to edit Master text styles</a:t>
            </a:r>
          </a:p>
        </p:txBody>
      </p:sp>
      <p:sp>
        <p:nvSpPr>
          <p:cNvPr id="20" name="Text Placeholder 12">
            <a:extLst>
              <a:ext uri="{FF2B5EF4-FFF2-40B4-BE49-F238E27FC236}">
                <a16:creationId xmlns:a16="http://schemas.microsoft.com/office/drawing/2014/main" id="{1AC1E137-0F11-40DA-9D18-70AE047C2938}"/>
              </a:ext>
            </a:extLst>
          </p:cNvPr>
          <p:cNvSpPr>
            <a:spLocks noGrp="1"/>
          </p:cNvSpPr>
          <p:nvPr>
            <p:ph type="body" sz="quarter" idx="22"/>
          </p:nvPr>
        </p:nvSpPr>
        <p:spPr>
          <a:xfrm>
            <a:off x="1368000" y="4212000"/>
            <a:ext cx="1260000" cy="180000"/>
          </a:xfrm>
        </p:spPr>
        <p:txBody>
          <a:bodyPr/>
          <a:lstStyle>
            <a:lvl1pPr algn="ctr">
              <a:defRPr sz="600">
                <a:solidFill>
                  <a:schemeClr val="accent2"/>
                </a:solidFill>
              </a:defRPr>
            </a:lvl1pPr>
            <a:lvl2pPr>
              <a:defRPr sz="600"/>
            </a:lvl2pPr>
            <a:lvl3pPr>
              <a:defRPr sz="600"/>
            </a:lvl3pPr>
            <a:lvl4pPr>
              <a:defRPr sz="600"/>
            </a:lvl4pPr>
            <a:lvl5pPr>
              <a:defRPr sz="600"/>
            </a:lvl5pPr>
          </a:lstStyle>
          <a:p>
            <a:pPr lvl="0"/>
            <a:r>
              <a:rPr lang="en-US"/>
              <a:t>Click to edit Master text styles</a:t>
            </a:r>
          </a:p>
        </p:txBody>
      </p:sp>
      <p:sp>
        <p:nvSpPr>
          <p:cNvPr id="21" name="Text Placeholder 12">
            <a:extLst>
              <a:ext uri="{FF2B5EF4-FFF2-40B4-BE49-F238E27FC236}">
                <a16:creationId xmlns:a16="http://schemas.microsoft.com/office/drawing/2014/main" id="{163CC4BC-CB80-4AB6-A741-750EE22A1171}"/>
              </a:ext>
            </a:extLst>
          </p:cNvPr>
          <p:cNvSpPr>
            <a:spLocks noGrp="1"/>
          </p:cNvSpPr>
          <p:nvPr>
            <p:ph type="body" sz="quarter" idx="23"/>
          </p:nvPr>
        </p:nvSpPr>
        <p:spPr>
          <a:xfrm>
            <a:off x="2772000" y="4212000"/>
            <a:ext cx="1260000" cy="180000"/>
          </a:xfrm>
        </p:spPr>
        <p:txBody>
          <a:bodyPr/>
          <a:lstStyle>
            <a:lvl1pPr algn="ctr">
              <a:defRPr sz="600">
                <a:solidFill>
                  <a:schemeClr val="accent3"/>
                </a:solidFill>
              </a:defRPr>
            </a:lvl1pPr>
            <a:lvl2pPr>
              <a:defRPr sz="600"/>
            </a:lvl2pPr>
            <a:lvl3pPr>
              <a:defRPr sz="600"/>
            </a:lvl3pPr>
            <a:lvl4pPr>
              <a:defRPr sz="600"/>
            </a:lvl4pPr>
            <a:lvl5pPr>
              <a:defRPr sz="600"/>
            </a:lvl5pPr>
          </a:lstStyle>
          <a:p>
            <a:pPr lvl="0"/>
            <a:r>
              <a:rPr lang="en-US"/>
              <a:t>Click to edit Master text styles</a:t>
            </a:r>
          </a:p>
        </p:txBody>
      </p:sp>
      <p:sp>
        <p:nvSpPr>
          <p:cNvPr id="23" name="Text Placeholder 22">
            <a:extLst>
              <a:ext uri="{FF2B5EF4-FFF2-40B4-BE49-F238E27FC236}">
                <a16:creationId xmlns:a16="http://schemas.microsoft.com/office/drawing/2014/main" id="{07B344BF-50AE-44B5-8F36-3A4697BE8642}"/>
              </a:ext>
            </a:extLst>
          </p:cNvPr>
          <p:cNvSpPr>
            <a:spLocks noGrp="1"/>
          </p:cNvSpPr>
          <p:nvPr>
            <p:ph type="body" sz="quarter" idx="24"/>
          </p:nvPr>
        </p:nvSpPr>
        <p:spPr>
          <a:xfrm>
            <a:off x="4680000" y="1584000"/>
            <a:ext cx="3528000" cy="2880000"/>
          </a:xfrm>
        </p:spPr>
        <p:txBody>
          <a:bodyPr/>
          <a:lstStyle>
            <a:lvl2pPr marL="108000" indent="-108000">
              <a:lnSpc>
                <a:spcPct val="105000"/>
              </a:lnSpc>
              <a:spcAft>
                <a:spcPts val="600"/>
              </a:spcAft>
              <a:buFont typeface="Arial" panose="020B0604020202020204" pitchFamily="34" charset="0"/>
              <a:buChar char="•"/>
              <a:defRPr sz="800">
                <a:latin typeface="+mn-lt"/>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2437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Slide_opt 1">
    <p:spTree>
      <p:nvGrpSpPr>
        <p:cNvPr id="1" name=""/>
        <p:cNvGrpSpPr/>
        <p:nvPr/>
      </p:nvGrpSpPr>
      <p:grpSpPr>
        <a:xfrm>
          <a:off x="0" y="0"/>
          <a:ext cx="0" cy="0"/>
          <a:chOff x="0" y="0"/>
          <a:chExt cx="0" cy="0"/>
        </a:xfrm>
      </p:grpSpPr>
      <p:sp>
        <p:nvSpPr>
          <p:cNvPr id="2" name="Title 1"/>
          <p:cNvSpPr>
            <a:spLocks noGrp="1"/>
          </p:cNvSpPr>
          <p:nvPr>
            <p:ph type="title"/>
          </p:nvPr>
        </p:nvSpPr>
        <p:spPr>
          <a:xfrm>
            <a:off x="1008000" y="2304000"/>
            <a:ext cx="3240000" cy="252000"/>
          </a:xfrm>
        </p:spPr>
        <p:txBody>
          <a:bodyPr/>
          <a:lstStyle>
            <a:lvl1pPr>
              <a:defRPr sz="2000"/>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1FB34ED0-9753-40DF-BF31-262917458EB5}" type="datetime1">
              <a:rPr lang="en-GB" smtClean="0"/>
              <a:t>14/07/2021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2592000"/>
            <a:ext cx="3240000" cy="252000"/>
          </a:xfrm>
        </p:spPr>
        <p:txBody>
          <a:bodyPr/>
          <a:lstStyle>
            <a:lvl1pPr>
              <a:lnSpc>
                <a:spcPct val="90000"/>
              </a:lnSpc>
              <a:defRPr sz="1800">
                <a:solidFill>
                  <a:schemeClr val="accent3"/>
                </a:solidFill>
                <a:latin typeface="+mn-lt"/>
              </a:defRPr>
            </a:lvl1pPr>
          </a:lstStyle>
          <a:p>
            <a:pPr lvl="0"/>
            <a:r>
              <a:rPr lang="en-US"/>
              <a:t>Click to edit Master text styles</a:t>
            </a:r>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5145088"/>
          </a:xfrm>
          <a:solidFill>
            <a:schemeClr val="bg1">
              <a:lumMod val="95000"/>
            </a:schemeClr>
          </a:solidFill>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64317D2B-50DF-469D-B053-A6EF423DD7C7}"/>
              </a:ext>
            </a:extLst>
          </p:cNvPr>
          <p:cNvSpPr>
            <a:spLocks noGrp="1"/>
          </p:cNvSpPr>
          <p:nvPr>
            <p:ph type="body" sz="quarter" idx="17" hasCustomPrompt="1"/>
          </p:nvPr>
        </p:nvSpPr>
        <p:spPr>
          <a:xfrm>
            <a:off x="1008000" y="1764000"/>
            <a:ext cx="1080000" cy="432000"/>
          </a:xfrm>
        </p:spPr>
        <p:txBody>
          <a:bodyPr/>
          <a:lstStyle>
            <a:lvl1pPr>
              <a:lnSpc>
                <a:spcPct val="90000"/>
              </a:lnSpc>
              <a:defRPr sz="3800">
                <a:solidFill>
                  <a:schemeClr val="accent3"/>
                </a:solidFill>
              </a:defRPr>
            </a:lvl1pPr>
          </a:lstStyle>
          <a:p>
            <a:pPr lvl="0"/>
            <a:r>
              <a:rPr lang="en-US" dirty="0"/>
              <a:t>XX</a:t>
            </a:r>
          </a:p>
        </p:txBody>
      </p:sp>
    </p:spTree>
    <p:extLst>
      <p:ext uri="{BB962C8B-B14F-4D97-AF65-F5344CB8AC3E}">
        <p14:creationId xmlns:p14="http://schemas.microsoft.com/office/powerpoint/2010/main" val="2443551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Slide_opt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8000" y="2304000"/>
            <a:ext cx="3240000" cy="252000"/>
          </a:xfrm>
        </p:spPr>
        <p:txBody>
          <a:bodyPr/>
          <a:lstStyle>
            <a:lvl1pPr>
              <a:defRPr sz="200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fld id="{4FF6ABBB-D168-4CE8-B30D-A359426E35D4}" type="datetime1">
              <a:rPr lang="en-GB" smtClean="0"/>
              <a:t>14/07/2021</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2592000"/>
            <a:ext cx="3240000" cy="252000"/>
          </a:xfrm>
        </p:spPr>
        <p:txBody>
          <a:bodyPr/>
          <a:lstStyle>
            <a:lvl1pPr>
              <a:lnSpc>
                <a:spcPct val="90000"/>
              </a:lnSpc>
              <a:defRPr sz="1800">
                <a:solidFill>
                  <a:schemeClr val="accent4"/>
                </a:solidFill>
                <a:latin typeface="+mn-lt"/>
              </a:defRPr>
            </a:lvl1pPr>
          </a:lstStyle>
          <a:p>
            <a:pPr lvl="0"/>
            <a:r>
              <a:rPr lang="en-US"/>
              <a:t>Click to edit Master text styles</a:t>
            </a:r>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5145088"/>
          </a:xfrm>
          <a:solidFill>
            <a:schemeClr val="bg1">
              <a:lumMod val="95000"/>
            </a:schemeClr>
          </a:solidFill>
        </p:spPr>
        <p:txBody>
          <a:bodyPr/>
          <a:lstStyle/>
          <a:p>
            <a:r>
              <a:rPr lang="en-US"/>
              <a:t>Click icon to add picture</a:t>
            </a:r>
            <a:endParaRPr lang="en-GB" dirty="0"/>
          </a:p>
        </p:txBody>
      </p:sp>
      <p:sp>
        <p:nvSpPr>
          <p:cNvPr id="12" name="Text Placeholder 11">
            <a:extLst>
              <a:ext uri="{FF2B5EF4-FFF2-40B4-BE49-F238E27FC236}">
                <a16:creationId xmlns:a16="http://schemas.microsoft.com/office/drawing/2014/main" id="{64317D2B-50DF-469D-B053-A6EF423DD7C7}"/>
              </a:ext>
            </a:extLst>
          </p:cNvPr>
          <p:cNvSpPr>
            <a:spLocks noGrp="1"/>
          </p:cNvSpPr>
          <p:nvPr>
            <p:ph type="body" sz="quarter" idx="17" hasCustomPrompt="1"/>
          </p:nvPr>
        </p:nvSpPr>
        <p:spPr>
          <a:xfrm>
            <a:off x="1008000" y="1764000"/>
            <a:ext cx="1080000" cy="432000"/>
          </a:xfrm>
        </p:spPr>
        <p:txBody>
          <a:bodyPr/>
          <a:lstStyle>
            <a:lvl1pPr>
              <a:lnSpc>
                <a:spcPct val="90000"/>
              </a:lnSpc>
              <a:defRPr sz="3800">
                <a:solidFill>
                  <a:schemeClr val="accent4"/>
                </a:solidFill>
              </a:defRPr>
            </a:lvl1pPr>
          </a:lstStyle>
          <a:p>
            <a:pPr lvl="0"/>
            <a:r>
              <a:rPr lang="en-US" dirty="0"/>
              <a:t>XX</a:t>
            </a:r>
          </a:p>
        </p:txBody>
      </p:sp>
    </p:spTree>
    <p:extLst>
      <p:ext uri="{BB962C8B-B14F-4D97-AF65-F5344CB8AC3E}">
        <p14:creationId xmlns:p14="http://schemas.microsoft.com/office/powerpoint/2010/main" val="12551310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Slide_opt 3">
    <p:spTree>
      <p:nvGrpSpPr>
        <p:cNvPr id="1" name=""/>
        <p:cNvGrpSpPr/>
        <p:nvPr/>
      </p:nvGrpSpPr>
      <p:grpSpPr>
        <a:xfrm>
          <a:off x="0" y="0"/>
          <a:ext cx="0" cy="0"/>
          <a:chOff x="0" y="0"/>
          <a:chExt cx="0" cy="0"/>
        </a:xfrm>
      </p:grpSpPr>
      <p:sp>
        <p:nvSpPr>
          <p:cNvPr id="2" name="Title 1"/>
          <p:cNvSpPr>
            <a:spLocks noGrp="1"/>
          </p:cNvSpPr>
          <p:nvPr>
            <p:ph type="title"/>
          </p:nvPr>
        </p:nvSpPr>
        <p:spPr>
          <a:xfrm>
            <a:off x="1008000" y="2304000"/>
            <a:ext cx="3240000" cy="252000"/>
          </a:xfrm>
        </p:spPr>
        <p:txBody>
          <a:bodyPr/>
          <a:lstStyle>
            <a:lvl1pPr>
              <a:defRPr sz="2000"/>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5C250123-6C91-45D1-93D2-5FD6406DFAF4}" type="datetime1">
              <a:rPr lang="en-GB" smtClean="0"/>
              <a:t>14/07/2021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2592000"/>
            <a:ext cx="3240000" cy="252000"/>
          </a:xfrm>
        </p:spPr>
        <p:txBody>
          <a:bodyPr/>
          <a:lstStyle>
            <a:lvl1pPr>
              <a:lnSpc>
                <a:spcPct val="90000"/>
              </a:lnSpc>
              <a:defRPr sz="1800">
                <a:solidFill>
                  <a:schemeClr val="accent2"/>
                </a:solidFill>
                <a:latin typeface="+mn-lt"/>
              </a:defRPr>
            </a:lvl1pPr>
          </a:lstStyle>
          <a:p>
            <a:pPr lvl="0"/>
            <a:r>
              <a:rPr lang="en-US"/>
              <a:t>Click to edit Master text styles</a:t>
            </a:r>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5145088"/>
          </a:xfrm>
          <a:solidFill>
            <a:schemeClr val="bg1">
              <a:lumMod val="95000"/>
            </a:schemeClr>
          </a:solidFill>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64317D2B-50DF-469D-B053-A6EF423DD7C7}"/>
              </a:ext>
            </a:extLst>
          </p:cNvPr>
          <p:cNvSpPr>
            <a:spLocks noGrp="1"/>
          </p:cNvSpPr>
          <p:nvPr>
            <p:ph type="body" sz="quarter" idx="17" hasCustomPrompt="1"/>
          </p:nvPr>
        </p:nvSpPr>
        <p:spPr>
          <a:xfrm>
            <a:off x="1008000" y="1764000"/>
            <a:ext cx="1080000" cy="432000"/>
          </a:xfrm>
        </p:spPr>
        <p:txBody>
          <a:bodyPr/>
          <a:lstStyle>
            <a:lvl1pPr>
              <a:lnSpc>
                <a:spcPct val="90000"/>
              </a:lnSpc>
              <a:defRPr sz="3800">
                <a:solidFill>
                  <a:schemeClr val="accent2"/>
                </a:solidFill>
              </a:defRPr>
            </a:lvl1pPr>
          </a:lstStyle>
          <a:p>
            <a:pPr lvl="0"/>
            <a:r>
              <a:rPr lang="en-US" dirty="0"/>
              <a:t>XX</a:t>
            </a:r>
          </a:p>
        </p:txBody>
      </p:sp>
    </p:spTree>
    <p:extLst>
      <p:ext uri="{BB962C8B-B14F-4D97-AF65-F5344CB8AC3E}">
        <p14:creationId xmlns:p14="http://schemas.microsoft.com/office/powerpoint/2010/main" val="937095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atement Quote_opt 1">
    <p:spTree>
      <p:nvGrpSpPr>
        <p:cNvPr id="1" name=""/>
        <p:cNvGrpSpPr/>
        <p:nvPr/>
      </p:nvGrpSpPr>
      <p:grpSpPr>
        <a:xfrm>
          <a:off x="0" y="0"/>
          <a:ext cx="0" cy="0"/>
          <a:chOff x="0" y="0"/>
          <a:chExt cx="0" cy="0"/>
        </a:xfrm>
      </p:grpSpPr>
      <p:sp>
        <p:nvSpPr>
          <p:cNvPr id="2" name="Title 1"/>
          <p:cNvSpPr>
            <a:spLocks noGrp="1"/>
          </p:cNvSpPr>
          <p:nvPr>
            <p:ph type="title"/>
          </p:nvPr>
        </p:nvSpPr>
        <p:spPr>
          <a:xfrm>
            <a:off x="1008000" y="2268000"/>
            <a:ext cx="2520000" cy="1800000"/>
          </a:xfrm>
        </p:spPr>
        <p:txBody>
          <a:bodyPr/>
          <a:lstStyle>
            <a:lvl1pPr algn="r">
              <a:defRPr sz="2000" cap="all" baseline="0"/>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98981C1E-0809-4BB6-9B1E-0203E2A53582}" type="datetime1">
              <a:rPr lang="en-GB" smtClean="0"/>
              <a:t>14/07/2021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5145088"/>
          </a:xfrm>
          <a:solidFill>
            <a:schemeClr val="bg1">
              <a:lumMod val="95000"/>
            </a:schemeClr>
          </a:solidFill>
        </p:spPr>
        <p:txBody>
          <a:bodyPr/>
          <a:lstStyle/>
          <a:p>
            <a:r>
              <a:rPr lang="en-US"/>
              <a:t>Click icon to add picture</a:t>
            </a:r>
            <a:endParaRPr lang="en-GB"/>
          </a:p>
        </p:txBody>
      </p:sp>
      <p:pic>
        <p:nvPicPr>
          <p:cNvPr id="8" name="Picture 7" descr="A picture containing bridge, drawing&#10;&#10;Description automatically generated">
            <a:extLst>
              <a:ext uri="{FF2B5EF4-FFF2-40B4-BE49-F238E27FC236}">
                <a16:creationId xmlns:a16="http://schemas.microsoft.com/office/drawing/2014/main" id="{E6AD1FEB-E47E-47E6-ABE0-34A22E689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00" y="648000"/>
            <a:ext cx="1341123" cy="1182626"/>
          </a:xfrm>
          <a:prstGeom prst="rect">
            <a:avLst/>
          </a:prstGeom>
        </p:spPr>
      </p:pic>
      <p:sp>
        <p:nvSpPr>
          <p:cNvPr id="11" name="Text Placeholder 10">
            <a:extLst>
              <a:ext uri="{FF2B5EF4-FFF2-40B4-BE49-F238E27FC236}">
                <a16:creationId xmlns:a16="http://schemas.microsoft.com/office/drawing/2014/main" id="{2EF81256-37FA-4BCA-8698-8F3B81210BA7}"/>
              </a:ext>
            </a:extLst>
          </p:cNvPr>
          <p:cNvSpPr>
            <a:spLocks noGrp="1"/>
          </p:cNvSpPr>
          <p:nvPr>
            <p:ph type="body" sz="quarter" idx="17"/>
          </p:nvPr>
        </p:nvSpPr>
        <p:spPr>
          <a:xfrm>
            <a:off x="1008000" y="4104000"/>
            <a:ext cx="2520000" cy="468000"/>
          </a:xfrm>
        </p:spPr>
        <p:txBody>
          <a:bodyPr anchor="b" anchorCtr="0"/>
          <a:lstStyle>
            <a:lvl1pPr algn="r">
              <a:lnSpc>
                <a:spcPct val="90000"/>
              </a:lnSpc>
              <a:spcAft>
                <a:spcPts val="0"/>
              </a:spcAft>
              <a:defRPr sz="1400" i="1">
                <a:solidFill>
                  <a:schemeClr val="accent6"/>
                </a:solidFill>
                <a:latin typeface="Lato" panose="020F0502020204030203" pitchFamily="34" charset="0"/>
              </a:defRPr>
            </a:lvl1pPr>
            <a:lvl2pPr algn="r">
              <a:lnSpc>
                <a:spcPct val="90000"/>
              </a:lnSpc>
              <a:spcAft>
                <a:spcPts val="0"/>
              </a:spcAft>
              <a:defRPr sz="1400" i="1">
                <a:solidFill>
                  <a:schemeClr val="accent6"/>
                </a:solidFill>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1483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3A250E5F-2652-4A60-B91C-417355D49C4A}"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dirty="0"/>
          </a:p>
        </p:txBody>
      </p:sp>
    </p:spTree>
    <p:extLst>
      <p:ext uri="{BB962C8B-B14F-4D97-AF65-F5344CB8AC3E}">
        <p14:creationId xmlns:p14="http://schemas.microsoft.com/office/powerpoint/2010/main" val="898384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tatement Quote_opt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8000" y="2268000"/>
            <a:ext cx="2520000" cy="1800000"/>
          </a:xfrm>
        </p:spPr>
        <p:txBody>
          <a:bodyPr/>
          <a:lstStyle>
            <a:lvl1pPr algn="r">
              <a:defRPr sz="2000" cap="all"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fld id="{B428D411-1DFE-4E60-AB72-559FDE68F36F}" type="datetime1">
              <a:rPr lang="en-GB" smtClean="0"/>
              <a:t>14/07/2021</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5145088"/>
          </a:xfrm>
          <a:solidFill>
            <a:schemeClr val="bg1">
              <a:lumMod val="95000"/>
            </a:schemeClr>
          </a:solidFill>
        </p:spPr>
        <p:txBody>
          <a:bodyPr/>
          <a:lstStyle/>
          <a:p>
            <a:r>
              <a:rPr lang="en-US"/>
              <a:t>Click icon to add picture</a:t>
            </a:r>
            <a:endParaRPr lang="en-GB"/>
          </a:p>
        </p:txBody>
      </p:sp>
      <p:sp>
        <p:nvSpPr>
          <p:cNvPr id="11" name="Text Placeholder 10">
            <a:extLst>
              <a:ext uri="{FF2B5EF4-FFF2-40B4-BE49-F238E27FC236}">
                <a16:creationId xmlns:a16="http://schemas.microsoft.com/office/drawing/2014/main" id="{2EF81256-37FA-4BCA-8698-8F3B81210BA7}"/>
              </a:ext>
            </a:extLst>
          </p:cNvPr>
          <p:cNvSpPr>
            <a:spLocks noGrp="1"/>
          </p:cNvSpPr>
          <p:nvPr>
            <p:ph type="body" sz="quarter" idx="17"/>
          </p:nvPr>
        </p:nvSpPr>
        <p:spPr>
          <a:xfrm>
            <a:off x="1008000" y="4104000"/>
            <a:ext cx="2520000" cy="468000"/>
          </a:xfrm>
        </p:spPr>
        <p:txBody>
          <a:bodyPr anchor="b" anchorCtr="0"/>
          <a:lstStyle>
            <a:lvl1pPr algn="r">
              <a:lnSpc>
                <a:spcPct val="90000"/>
              </a:lnSpc>
              <a:spcAft>
                <a:spcPts val="0"/>
              </a:spcAft>
              <a:defRPr sz="1400" i="1">
                <a:solidFill>
                  <a:schemeClr val="bg1"/>
                </a:solidFill>
                <a:latin typeface="Lato" panose="020F0502020204030203" pitchFamily="34" charset="0"/>
              </a:defRPr>
            </a:lvl1pPr>
            <a:lvl2pPr algn="r">
              <a:lnSpc>
                <a:spcPct val="90000"/>
              </a:lnSpc>
              <a:spcAft>
                <a:spcPts val="0"/>
              </a:spcAft>
              <a:defRPr sz="1400" i="1">
                <a:solidFill>
                  <a:schemeClr val="bg1"/>
                </a:solidFill>
                <a:latin typeface="+mn-lt"/>
              </a:defRPr>
            </a:lvl2pPr>
          </a:lstStyle>
          <a:p>
            <a:pPr lvl="0"/>
            <a:r>
              <a:rPr lang="en-US"/>
              <a:t>Click to edit Master text styles</a:t>
            </a:r>
          </a:p>
          <a:p>
            <a:pPr lvl="1"/>
            <a:r>
              <a:rPr lang="en-US"/>
              <a:t>Second level</a:t>
            </a:r>
          </a:p>
        </p:txBody>
      </p:sp>
      <p:pic>
        <p:nvPicPr>
          <p:cNvPr id="9" name="Picture 8" descr="A picture containing drawing&#10;&#10;Description automatically generated">
            <a:extLst>
              <a:ext uri="{FF2B5EF4-FFF2-40B4-BE49-F238E27FC236}">
                <a16:creationId xmlns:a16="http://schemas.microsoft.com/office/drawing/2014/main" id="{4950DBD8-70EB-4922-B75C-79EBFF0E24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00" y="648000"/>
            <a:ext cx="1341123" cy="1182626"/>
          </a:xfrm>
          <a:prstGeom prst="rect">
            <a:avLst/>
          </a:prstGeom>
        </p:spPr>
      </p:pic>
    </p:spTree>
    <p:extLst>
      <p:ext uri="{BB962C8B-B14F-4D97-AF65-F5344CB8AC3E}">
        <p14:creationId xmlns:p14="http://schemas.microsoft.com/office/powerpoint/2010/main" val="4190829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atement Quote_opt 3">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2AD53DC8-7043-4D31-8146-D3F543D082B5}" type="datetime1">
              <a:rPr lang="en-GB" smtClean="0"/>
              <a:t>14/07/2021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5145088"/>
          </a:xfrm>
          <a:solidFill>
            <a:schemeClr val="bg1">
              <a:lumMod val="95000"/>
            </a:schemeClr>
          </a:solidFill>
        </p:spPr>
        <p:txBody>
          <a:bodyPr/>
          <a:lstStyle/>
          <a:p>
            <a:r>
              <a:rPr lang="en-US"/>
              <a:t>Click icon to add picture</a:t>
            </a:r>
            <a:endParaRPr lang="en-GB"/>
          </a:p>
        </p:txBody>
      </p:sp>
      <p:pic>
        <p:nvPicPr>
          <p:cNvPr id="9" name="Picture 8" descr="A picture containing drawing&#10;&#10;Description automatically generated">
            <a:extLst>
              <a:ext uri="{FF2B5EF4-FFF2-40B4-BE49-F238E27FC236}">
                <a16:creationId xmlns:a16="http://schemas.microsoft.com/office/drawing/2014/main" id="{E4E95EB8-0CC7-47D4-80D7-E1217B959C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00" y="648000"/>
            <a:ext cx="1341123" cy="1182626"/>
          </a:xfrm>
          <a:prstGeom prst="rect">
            <a:avLst/>
          </a:prstGeom>
        </p:spPr>
      </p:pic>
      <p:sp>
        <p:nvSpPr>
          <p:cNvPr id="12" name="Text Placeholder 11">
            <a:extLst>
              <a:ext uri="{FF2B5EF4-FFF2-40B4-BE49-F238E27FC236}">
                <a16:creationId xmlns:a16="http://schemas.microsoft.com/office/drawing/2014/main" id="{6A798A2A-F2AC-434B-81AB-150E0E4C2991}"/>
              </a:ext>
            </a:extLst>
          </p:cNvPr>
          <p:cNvSpPr>
            <a:spLocks noGrp="1"/>
          </p:cNvSpPr>
          <p:nvPr>
            <p:ph type="body" sz="quarter" idx="17"/>
          </p:nvPr>
        </p:nvSpPr>
        <p:spPr>
          <a:xfrm>
            <a:off x="1008000" y="2267999"/>
            <a:ext cx="2520000" cy="1800000"/>
          </a:xfrm>
        </p:spPr>
        <p:txBody>
          <a:bodyPr/>
          <a:lstStyle>
            <a:lvl1pPr algn="ctr">
              <a:lnSpc>
                <a:spcPct val="90000"/>
              </a:lnSpc>
              <a:spcAft>
                <a:spcPts val="0"/>
              </a:spcAft>
              <a:defRPr sz="2000" cap="all" baseline="0"/>
            </a:lvl1pPr>
            <a:lvl2pPr algn="ctr">
              <a:lnSpc>
                <a:spcPct val="90000"/>
              </a:lnSpc>
              <a:spcAft>
                <a:spcPts val="0"/>
              </a:spcAft>
              <a:defRPr sz="1800">
                <a:solidFill>
                  <a:schemeClr val="accent5"/>
                </a:solidFill>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40808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tement Quote_opt 4">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D6533A8A-3B30-4164-897B-DD384123001E}" type="datetime1">
              <a:rPr lang="en-GB" smtClean="0"/>
              <a:t>14/07/2021</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5145088"/>
          </a:xfrm>
          <a:solidFill>
            <a:schemeClr val="bg1">
              <a:lumMod val="95000"/>
            </a:schemeClr>
          </a:solidFill>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6A798A2A-F2AC-434B-81AB-150E0E4C2991}"/>
              </a:ext>
            </a:extLst>
          </p:cNvPr>
          <p:cNvSpPr>
            <a:spLocks noGrp="1"/>
          </p:cNvSpPr>
          <p:nvPr>
            <p:ph type="body" sz="quarter" idx="17"/>
          </p:nvPr>
        </p:nvSpPr>
        <p:spPr>
          <a:xfrm>
            <a:off x="1008000" y="2267999"/>
            <a:ext cx="2520000" cy="1800000"/>
          </a:xfrm>
        </p:spPr>
        <p:txBody>
          <a:bodyPr/>
          <a:lstStyle>
            <a:lvl1pPr algn="ctr">
              <a:lnSpc>
                <a:spcPct val="90000"/>
              </a:lnSpc>
              <a:spcAft>
                <a:spcPts val="0"/>
              </a:spcAft>
              <a:defRPr sz="2000" cap="all" baseline="0">
                <a:solidFill>
                  <a:schemeClr val="bg1"/>
                </a:solidFill>
              </a:defRPr>
            </a:lvl1pPr>
            <a:lvl2pPr algn="ctr">
              <a:lnSpc>
                <a:spcPct val="90000"/>
              </a:lnSpc>
              <a:spcAft>
                <a:spcPts val="0"/>
              </a:spcAft>
              <a:defRPr sz="1800">
                <a:solidFill>
                  <a:schemeClr val="accent5"/>
                </a:solidFill>
                <a:latin typeface="+mn-lt"/>
              </a:defRPr>
            </a:lvl2pPr>
          </a:lstStyle>
          <a:p>
            <a:pPr lvl="0"/>
            <a:r>
              <a:rPr lang="en-US"/>
              <a:t>Click to edit Master text styles</a:t>
            </a:r>
          </a:p>
          <a:p>
            <a:pPr lvl="1"/>
            <a:r>
              <a:rPr lang="en-US"/>
              <a:t>Second level</a:t>
            </a:r>
          </a:p>
        </p:txBody>
      </p:sp>
      <p:pic>
        <p:nvPicPr>
          <p:cNvPr id="8" name="Picture 7" descr="A picture containing drawing&#10;&#10;Description automatically generated">
            <a:extLst>
              <a:ext uri="{FF2B5EF4-FFF2-40B4-BE49-F238E27FC236}">
                <a16:creationId xmlns:a16="http://schemas.microsoft.com/office/drawing/2014/main" id="{06648D7C-12F9-4E08-AB38-EC39BD48A3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00" y="648000"/>
            <a:ext cx="1341123" cy="1182626"/>
          </a:xfrm>
          <a:prstGeom prst="rect">
            <a:avLst/>
          </a:prstGeom>
          <a:noFill/>
        </p:spPr>
      </p:pic>
    </p:spTree>
    <p:extLst>
      <p:ext uri="{BB962C8B-B14F-4D97-AF65-F5344CB8AC3E}">
        <p14:creationId xmlns:p14="http://schemas.microsoft.com/office/powerpoint/2010/main" val="2947038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Bar 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05636868-C2C3-4142-AF6F-E1DC10323E58}"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95DE9F3A-F8A9-47C8-AF2B-F83258DEC10E}"/>
              </a:ext>
            </a:extLst>
          </p:cNvPr>
          <p:cNvSpPr/>
          <p:nvPr userDrawn="1"/>
        </p:nvSpPr>
        <p:spPr>
          <a:xfrm>
            <a:off x="1008000" y="1583999"/>
            <a:ext cx="7200000" cy="28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hart Placeholder 7">
            <a:extLst>
              <a:ext uri="{FF2B5EF4-FFF2-40B4-BE49-F238E27FC236}">
                <a16:creationId xmlns:a16="http://schemas.microsoft.com/office/drawing/2014/main" id="{2F74E804-080E-414F-8CB0-49AA7C67D5A7}"/>
              </a:ext>
            </a:extLst>
          </p:cNvPr>
          <p:cNvSpPr>
            <a:spLocks noGrp="1"/>
          </p:cNvSpPr>
          <p:nvPr>
            <p:ph type="chart" sz="quarter" idx="16"/>
          </p:nvPr>
        </p:nvSpPr>
        <p:spPr>
          <a:xfrm>
            <a:off x="2124000" y="1692000"/>
            <a:ext cx="1260000" cy="2340000"/>
          </a:xfrm>
        </p:spPr>
        <p:txBody>
          <a:bodyPr/>
          <a:lstStyle/>
          <a:p>
            <a:r>
              <a:rPr lang="en-US"/>
              <a:t>Click icon to add chart</a:t>
            </a:r>
            <a:endParaRPr lang="en-GB" dirty="0"/>
          </a:p>
        </p:txBody>
      </p:sp>
      <p:sp>
        <p:nvSpPr>
          <p:cNvPr id="16" name="Chart Placeholder 7">
            <a:extLst>
              <a:ext uri="{FF2B5EF4-FFF2-40B4-BE49-F238E27FC236}">
                <a16:creationId xmlns:a16="http://schemas.microsoft.com/office/drawing/2014/main" id="{F2D85EB5-6280-4EA9-8408-F1FC87036871}"/>
              </a:ext>
            </a:extLst>
          </p:cNvPr>
          <p:cNvSpPr>
            <a:spLocks noGrp="1"/>
          </p:cNvSpPr>
          <p:nvPr>
            <p:ph type="chart" sz="quarter" idx="17"/>
          </p:nvPr>
        </p:nvSpPr>
        <p:spPr>
          <a:xfrm>
            <a:off x="3996000" y="1692000"/>
            <a:ext cx="1260000" cy="2340000"/>
          </a:xfrm>
        </p:spPr>
        <p:txBody>
          <a:bodyPr/>
          <a:lstStyle/>
          <a:p>
            <a:r>
              <a:rPr lang="en-US"/>
              <a:t>Click icon to add chart</a:t>
            </a:r>
            <a:endParaRPr lang="en-GB" dirty="0"/>
          </a:p>
        </p:txBody>
      </p:sp>
      <p:sp>
        <p:nvSpPr>
          <p:cNvPr id="17" name="Chart Placeholder 7">
            <a:extLst>
              <a:ext uri="{FF2B5EF4-FFF2-40B4-BE49-F238E27FC236}">
                <a16:creationId xmlns:a16="http://schemas.microsoft.com/office/drawing/2014/main" id="{A48C6218-9242-43F5-91F8-50918DED84F8}"/>
              </a:ext>
            </a:extLst>
          </p:cNvPr>
          <p:cNvSpPr>
            <a:spLocks noGrp="1"/>
          </p:cNvSpPr>
          <p:nvPr>
            <p:ph type="chart" sz="quarter" idx="18"/>
          </p:nvPr>
        </p:nvSpPr>
        <p:spPr>
          <a:xfrm>
            <a:off x="5868000" y="1692000"/>
            <a:ext cx="1260000" cy="2340000"/>
          </a:xfrm>
        </p:spPr>
        <p:txBody>
          <a:bodyPr/>
          <a:lstStyle/>
          <a:p>
            <a:r>
              <a:rPr lang="en-US"/>
              <a:t>Click icon to add chart</a:t>
            </a:r>
            <a:endParaRPr lang="en-GB" dirty="0"/>
          </a:p>
        </p:txBody>
      </p:sp>
      <p:sp>
        <p:nvSpPr>
          <p:cNvPr id="7" name="Text Placeholder 6">
            <a:extLst>
              <a:ext uri="{FF2B5EF4-FFF2-40B4-BE49-F238E27FC236}">
                <a16:creationId xmlns:a16="http://schemas.microsoft.com/office/drawing/2014/main" id="{256BD056-22D9-4A4B-AE7A-7DA032B30F6A}"/>
              </a:ext>
            </a:extLst>
          </p:cNvPr>
          <p:cNvSpPr>
            <a:spLocks noGrp="1"/>
          </p:cNvSpPr>
          <p:nvPr>
            <p:ph type="body" sz="quarter" idx="19" hasCustomPrompt="1"/>
          </p:nvPr>
        </p:nvSpPr>
        <p:spPr>
          <a:xfrm>
            <a:off x="2311200" y="3996000"/>
            <a:ext cx="885600" cy="0"/>
          </a:xfrm>
          <a:ln>
            <a:solidFill>
              <a:schemeClr val="tx1"/>
            </a:solidFill>
          </a:ln>
        </p:spPr>
        <p:txBody>
          <a:bodyPr/>
          <a:lstStyle>
            <a:lvl1pPr>
              <a:defRPr/>
            </a:lvl1pPr>
          </a:lstStyle>
          <a:p>
            <a:pPr lvl="0"/>
            <a:r>
              <a:rPr lang="en-US" dirty="0"/>
              <a:t> </a:t>
            </a:r>
            <a:endParaRPr lang="en-GB" dirty="0"/>
          </a:p>
        </p:txBody>
      </p:sp>
      <p:sp>
        <p:nvSpPr>
          <p:cNvPr id="18" name="Text Placeholder 6">
            <a:extLst>
              <a:ext uri="{FF2B5EF4-FFF2-40B4-BE49-F238E27FC236}">
                <a16:creationId xmlns:a16="http://schemas.microsoft.com/office/drawing/2014/main" id="{0A4242C8-0893-49C0-87E9-B3D6A7D5C5FD}"/>
              </a:ext>
            </a:extLst>
          </p:cNvPr>
          <p:cNvSpPr>
            <a:spLocks noGrp="1"/>
          </p:cNvSpPr>
          <p:nvPr>
            <p:ph type="body" sz="quarter" idx="20" hasCustomPrompt="1"/>
          </p:nvPr>
        </p:nvSpPr>
        <p:spPr>
          <a:xfrm>
            <a:off x="4183200" y="3996000"/>
            <a:ext cx="885600" cy="0"/>
          </a:xfrm>
          <a:ln>
            <a:solidFill>
              <a:schemeClr val="tx1"/>
            </a:solidFill>
          </a:ln>
        </p:spPr>
        <p:txBody>
          <a:bodyPr/>
          <a:lstStyle>
            <a:lvl1pPr>
              <a:defRPr/>
            </a:lvl1pPr>
          </a:lstStyle>
          <a:p>
            <a:pPr lvl="0"/>
            <a:r>
              <a:rPr lang="en-US" dirty="0"/>
              <a:t> </a:t>
            </a:r>
            <a:endParaRPr lang="en-GB" dirty="0"/>
          </a:p>
        </p:txBody>
      </p:sp>
      <p:sp>
        <p:nvSpPr>
          <p:cNvPr id="19" name="Text Placeholder 6">
            <a:extLst>
              <a:ext uri="{FF2B5EF4-FFF2-40B4-BE49-F238E27FC236}">
                <a16:creationId xmlns:a16="http://schemas.microsoft.com/office/drawing/2014/main" id="{80A7D6CC-3370-4311-B584-04B468FBC4BA}"/>
              </a:ext>
            </a:extLst>
          </p:cNvPr>
          <p:cNvSpPr>
            <a:spLocks noGrp="1"/>
          </p:cNvSpPr>
          <p:nvPr>
            <p:ph type="body" sz="quarter" idx="21" hasCustomPrompt="1"/>
          </p:nvPr>
        </p:nvSpPr>
        <p:spPr>
          <a:xfrm>
            <a:off x="6055200" y="3996000"/>
            <a:ext cx="885600" cy="0"/>
          </a:xfrm>
          <a:ln>
            <a:solidFill>
              <a:schemeClr val="tx1"/>
            </a:solidFill>
          </a:ln>
        </p:spPr>
        <p:txBody>
          <a:bodyPr/>
          <a:lstStyle>
            <a:lvl1pPr>
              <a:defRPr/>
            </a:lvl1pPr>
          </a:lstStyle>
          <a:p>
            <a:pPr lvl="0"/>
            <a:r>
              <a:rPr lang="en-US" dirty="0"/>
              <a:t> </a:t>
            </a:r>
            <a:endParaRPr lang="en-GB" dirty="0"/>
          </a:p>
        </p:txBody>
      </p:sp>
      <p:sp>
        <p:nvSpPr>
          <p:cNvPr id="11" name="Text Placeholder 10">
            <a:extLst>
              <a:ext uri="{FF2B5EF4-FFF2-40B4-BE49-F238E27FC236}">
                <a16:creationId xmlns:a16="http://schemas.microsoft.com/office/drawing/2014/main" id="{209BD174-6C37-439E-BF0C-F23AEE915AAE}"/>
              </a:ext>
            </a:extLst>
          </p:cNvPr>
          <p:cNvSpPr>
            <a:spLocks noGrp="1"/>
          </p:cNvSpPr>
          <p:nvPr>
            <p:ph type="body" sz="quarter" idx="22"/>
          </p:nvPr>
        </p:nvSpPr>
        <p:spPr>
          <a:xfrm>
            <a:off x="2306588" y="4068000"/>
            <a:ext cx="885600" cy="180000"/>
          </a:xfrm>
        </p:spPr>
        <p:txBody>
          <a:bodyPr/>
          <a:lstStyle>
            <a:lvl1pPr algn="ctr">
              <a:lnSpc>
                <a:spcPct val="90000"/>
              </a:lnSpc>
              <a:spcAft>
                <a:spcPts val="0"/>
              </a:spcAft>
              <a:defRPr sz="1050">
                <a:solidFill>
                  <a:schemeClr val="tx1"/>
                </a:solidFill>
                <a:latin typeface="+mn-lt"/>
              </a:defRPr>
            </a:lvl1pPr>
          </a:lstStyle>
          <a:p>
            <a:pPr lvl="0"/>
            <a:r>
              <a:rPr lang="en-US"/>
              <a:t>Click to edit Master text styles</a:t>
            </a:r>
          </a:p>
        </p:txBody>
      </p:sp>
      <p:sp>
        <p:nvSpPr>
          <p:cNvPr id="20" name="Text Placeholder 10">
            <a:extLst>
              <a:ext uri="{FF2B5EF4-FFF2-40B4-BE49-F238E27FC236}">
                <a16:creationId xmlns:a16="http://schemas.microsoft.com/office/drawing/2014/main" id="{F1EB0929-BDB8-4615-AA1C-4AB90F3A8ABD}"/>
              </a:ext>
            </a:extLst>
          </p:cNvPr>
          <p:cNvSpPr>
            <a:spLocks noGrp="1"/>
          </p:cNvSpPr>
          <p:nvPr>
            <p:ph type="body" sz="quarter" idx="23"/>
          </p:nvPr>
        </p:nvSpPr>
        <p:spPr>
          <a:xfrm>
            <a:off x="4183200" y="4068000"/>
            <a:ext cx="885600" cy="180000"/>
          </a:xfrm>
        </p:spPr>
        <p:txBody>
          <a:bodyPr/>
          <a:lstStyle>
            <a:lvl1pPr algn="ctr">
              <a:lnSpc>
                <a:spcPct val="90000"/>
              </a:lnSpc>
              <a:spcAft>
                <a:spcPts val="0"/>
              </a:spcAft>
              <a:defRPr sz="1050">
                <a:solidFill>
                  <a:schemeClr val="tx1"/>
                </a:solidFill>
                <a:latin typeface="+mn-lt"/>
              </a:defRPr>
            </a:lvl1pPr>
          </a:lstStyle>
          <a:p>
            <a:pPr lvl="0"/>
            <a:r>
              <a:rPr lang="en-US"/>
              <a:t>Click to edit Master text styles</a:t>
            </a:r>
          </a:p>
        </p:txBody>
      </p:sp>
      <p:sp>
        <p:nvSpPr>
          <p:cNvPr id="21" name="Text Placeholder 10">
            <a:extLst>
              <a:ext uri="{FF2B5EF4-FFF2-40B4-BE49-F238E27FC236}">
                <a16:creationId xmlns:a16="http://schemas.microsoft.com/office/drawing/2014/main" id="{3CF58009-CFDA-437E-B1CB-2B7719367846}"/>
              </a:ext>
            </a:extLst>
          </p:cNvPr>
          <p:cNvSpPr>
            <a:spLocks noGrp="1"/>
          </p:cNvSpPr>
          <p:nvPr>
            <p:ph type="body" sz="quarter" idx="24"/>
          </p:nvPr>
        </p:nvSpPr>
        <p:spPr>
          <a:xfrm>
            <a:off x="6058778" y="4068000"/>
            <a:ext cx="885600" cy="180000"/>
          </a:xfrm>
        </p:spPr>
        <p:txBody>
          <a:bodyPr/>
          <a:lstStyle>
            <a:lvl1pPr algn="ctr">
              <a:lnSpc>
                <a:spcPct val="90000"/>
              </a:lnSpc>
              <a:spcAft>
                <a:spcPts val="0"/>
              </a:spcAft>
              <a:defRPr sz="105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113622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ve Pie 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BB76F212-3DF7-47DE-BA04-D1E023E9C9B8}"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95DE9F3A-F8A9-47C8-AF2B-F83258DEC10E}"/>
              </a:ext>
            </a:extLst>
          </p:cNvPr>
          <p:cNvSpPr/>
          <p:nvPr userDrawn="1"/>
        </p:nvSpPr>
        <p:spPr>
          <a:xfrm>
            <a:off x="1008000" y="1583999"/>
            <a:ext cx="7200000" cy="28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hart Placeholder 7">
            <a:extLst>
              <a:ext uri="{FF2B5EF4-FFF2-40B4-BE49-F238E27FC236}">
                <a16:creationId xmlns:a16="http://schemas.microsoft.com/office/drawing/2014/main" id="{2F74E804-080E-414F-8CB0-49AA7C67D5A7}"/>
              </a:ext>
            </a:extLst>
          </p:cNvPr>
          <p:cNvSpPr>
            <a:spLocks noGrp="1"/>
          </p:cNvSpPr>
          <p:nvPr>
            <p:ph type="chart" sz="quarter" idx="16"/>
          </p:nvPr>
        </p:nvSpPr>
        <p:spPr>
          <a:xfrm>
            <a:off x="2304000" y="1620000"/>
            <a:ext cx="1260000" cy="1260000"/>
          </a:xfrm>
        </p:spPr>
        <p:txBody>
          <a:bodyPr/>
          <a:lstStyle/>
          <a:p>
            <a:r>
              <a:rPr lang="en-US"/>
              <a:t>Click icon to add chart</a:t>
            </a:r>
            <a:endParaRPr lang="en-GB" dirty="0"/>
          </a:p>
        </p:txBody>
      </p:sp>
      <p:sp>
        <p:nvSpPr>
          <p:cNvPr id="11" name="Chart Placeholder 7">
            <a:extLst>
              <a:ext uri="{FF2B5EF4-FFF2-40B4-BE49-F238E27FC236}">
                <a16:creationId xmlns:a16="http://schemas.microsoft.com/office/drawing/2014/main" id="{0D8407E8-00E0-41F7-94E9-84C56198058D}"/>
              </a:ext>
            </a:extLst>
          </p:cNvPr>
          <p:cNvSpPr>
            <a:spLocks noGrp="1"/>
          </p:cNvSpPr>
          <p:nvPr>
            <p:ph type="chart" sz="quarter" idx="17"/>
          </p:nvPr>
        </p:nvSpPr>
        <p:spPr>
          <a:xfrm>
            <a:off x="4032000" y="1620000"/>
            <a:ext cx="1260000" cy="1260000"/>
          </a:xfrm>
        </p:spPr>
        <p:txBody>
          <a:bodyPr/>
          <a:lstStyle/>
          <a:p>
            <a:r>
              <a:rPr lang="en-US"/>
              <a:t>Click icon to add chart</a:t>
            </a:r>
            <a:endParaRPr lang="en-GB" dirty="0"/>
          </a:p>
        </p:txBody>
      </p:sp>
      <p:sp>
        <p:nvSpPr>
          <p:cNvPr id="13" name="Chart Placeholder 7">
            <a:extLst>
              <a:ext uri="{FF2B5EF4-FFF2-40B4-BE49-F238E27FC236}">
                <a16:creationId xmlns:a16="http://schemas.microsoft.com/office/drawing/2014/main" id="{1D8B4FFC-502E-4069-A1FC-D0A1A83C9074}"/>
              </a:ext>
            </a:extLst>
          </p:cNvPr>
          <p:cNvSpPr>
            <a:spLocks noGrp="1"/>
          </p:cNvSpPr>
          <p:nvPr>
            <p:ph type="chart" sz="quarter" idx="18"/>
          </p:nvPr>
        </p:nvSpPr>
        <p:spPr>
          <a:xfrm>
            <a:off x="5760000" y="1620000"/>
            <a:ext cx="1260000" cy="1260000"/>
          </a:xfrm>
        </p:spPr>
        <p:txBody>
          <a:bodyPr/>
          <a:lstStyle/>
          <a:p>
            <a:r>
              <a:rPr lang="en-US"/>
              <a:t>Click icon to add chart</a:t>
            </a:r>
            <a:endParaRPr lang="en-GB" dirty="0"/>
          </a:p>
        </p:txBody>
      </p:sp>
      <p:sp>
        <p:nvSpPr>
          <p:cNvPr id="14" name="Chart Placeholder 7">
            <a:extLst>
              <a:ext uri="{FF2B5EF4-FFF2-40B4-BE49-F238E27FC236}">
                <a16:creationId xmlns:a16="http://schemas.microsoft.com/office/drawing/2014/main" id="{2A7232C5-7582-457F-8D7C-7AED61FB3E7D}"/>
              </a:ext>
            </a:extLst>
          </p:cNvPr>
          <p:cNvSpPr>
            <a:spLocks noGrp="1"/>
          </p:cNvSpPr>
          <p:nvPr>
            <p:ph type="chart" sz="quarter" idx="19"/>
          </p:nvPr>
        </p:nvSpPr>
        <p:spPr>
          <a:xfrm>
            <a:off x="4932000" y="2952000"/>
            <a:ext cx="1260000" cy="1260000"/>
          </a:xfrm>
        </p:spPr>
        <p:txBody>
          <a:bodyPr/>
          <a:lstStyle/>
          <a:p>
            <a:r>
              <a:rPr lang="en-US"/>
              <a:t>Click icon to add chart</a:t>
            </a:r>
            <a:endParaRPr lang="en-GB" dirty="0"/>
          </a:p>
        </p:txBody>
      </p:sp>
      <p:sp>
        <p:nvSpPr>
          <p:cNvPr id="15" name="Chart Placeholder 7">
            <a:extLst>
              <a:ext uri="{FF2B5EF4-FFF2-40B4-BE49-F238E27FC236}">
                <a16:creationId xmlns:a16="http://schemas.microsoft.com/office/drawing/2014/main" id="{323F7485-9B78-4CFC-82D7-FB09B64F00C6}"/>
              </a:ext>
            </a:extLst>
          </p:cNvPr>
          <p:cNvSpPr>
            <a:spLocks noGrp="1"/>
          </p:cNvSpPr>
          <p:nvPr>
            <p:ph type="chart" sz="quarter" idx="20"/>
          </p:nvPr>
        </p:nvSpPr>
        <p:spPr>
          <a:xfrm>
            <a:off x="3132000" y="2952000"/>
            <a:ext cx="1260000" cy="1260000"/>
          </a:xfrm>
        </p:spPr>
        <p:txBody>
          <a:bodyPr/>
          <a:lstStyle/>
          <a:p>
            <a:r>
              <a:rPr lang="en-US"/>
              <a:t>Click icon to add chart</a:t>
            </a:r>
            <a:endParaRPr lang="en-GB" dirty="0"/>
          </a:p>
        </p:txBody>
      </p:sp>
      <p:sp>
        <p:nvSpPr>
          <p:cNvPr id="18" name="Text Placeholder 12">
            <a:extLst>
              <a:ext uri="{FF2B5EF4-FFF2-40B4-BE49-F238E27FC236}">
                <a16:creationId xmlns:a16="http://schemas.microsoft.com/office/drawing/2014/main" id="{A9C0CD6E-0BAC-4462-863A-59E86785EF04}"/>
              </a:ext>
            </a:extLst>
          </p:cNvPr>
          <p:cNvSpPr>
            <a:spLocks noGrp="1"/>
          </p:cNvSpPr>
          <p:nvPr>
            <p:ph type="body" sz="quarter" idx="21"/>
          </p:nvPr>
        </p:nvSpPr>
        <p:spPr>
          <a:xfrm>
            <a:off x="2304000" y="2844000"/>
            <a:ext cx="1260000" cy="180000"/>
          </a:xfrm>
        </p:spPr>
        <p:txBody>
          <a:bodyPr/>
          <a:lstStyle>
            <a:lvl1pPr algn="ctr">
              <a:defRPr sz="600"/>
            </a:lvl1pPr>
            <a:lvl2pPr>
              <a:defRPr sz="600"/>
            </a:lvl2pPr>
            <a:lvl3pPr>
              <a:defRPr sz="600"/>
            </a:lvl3pPr>
            <a:lvl4pPr>
              <a:defRPr sz="600"/>
            </a:lvl4pPr>
            <a:lvl5pPr>
              <a:defRPr sz="600"/>
            </a:lvl5pPr>
          </a:lstStyle>
          <a:p>
            <a:pPr lvl="0"/>
            <a:r>
              <a:rPr lang="en-US"/>
              <a:t>Click to edit Master text styles</a:t>
            </a:r>
          </a:p>
        </p:txBody>
      </p:sp>
      <p:sp>
        <p:nvSpPr>
          <p:cNvPr id="19" name="Text Placeholder 12">
            <a:extLst>
              <a:ext uri="{FF2B5EF4-FFF2-40B4-BE49-F238E27FC236}">
                <a16:creationId xmlns:a16="http://schemas.microsoft.com/office/drawing/2014/main" id="{53279B23-D974-4642-BAC4-AFC71791AE48}"/>
              </a:ext>
            </a:extLst>
          </p:cNvPr>
          <p:cNvSpPr>
            <a:spLocks noGrp="1"/>
          </p:cNvSpPr>
          <p:nvPr>
            <p:ph type="body" sz="quarter" idx="22"/>
          </p:nvPr>
        </p:nvSpPr>
        <p:spPr>
          <a:xfrm>
            <a:off x="4032000" y="2844000"/>
            <a:ext cx="1260000" cy="180000"/>
          </a:xfrm>
        </p:spPr>
        <p:txBody>
          <a:bodyPr/>
          <a:lstStyle>
            <a:lvl1pPr algn="ctr">
              <a:defRPr sz="600"/>
            </a:lvl1pPr>
            <a:lvl2pPr>
              <a:defRPr sz="600"/>
            </a:lvl2pPr>
            <a:lvl3pPr>
              <a:defRPr sz="600"/>
            </a:lvl3pPr>
            <a:lvl4pPr>
              <a:defRPr sz="600"/>
            </a:lvl4pPr>
            <a:lvl5pPr>
              <a:defRPr sz="600"/>
            </a:lvl5pPr>
          </a:lstStyle>
          <a:p>
            <a:pPr lvl="0"/>
            <a:r>
              <a:rPr lang="en-US"/>
              <a:t>Click to edit Master text styles</a:t>
            </a:r>
          </a:p>
        </p:txBody>
      </p:sp>
      <p:sp>
        <p:nvSpPr>
          <p:cNvPr id="20" name="Text Placeholder 12">
            <a:extLst>
              <a:ext uri="{FF2B5EF4-FFF2-40B4-BE49-F238E27FC236}">
                <a16:creationId xmlns:a16="http://schemas.microsoft.com/office/drawing/2014/main" id="{DB260ABE-AF64-42E4-9607-85D0889BE9EA}"/>
              </a:ext>
            </a:extLst>
          </p:cNvPr>
          <p:cNvSpPr>
            <a:spLocks noGrp="1"/>
          </p:cNvSpPr>
          <p:nvPr>
            <p:ph type="body" sz="quarter" idx="23"/>
          </p:nvPr>
        </p:nvSpPr>
        <p:spPr>
          <a:xfrm>
            <a:off x="5760000" y="2844000"/>
            <a:ext cx="1260000" cy="180000"/>
          </a:xfrm>
        </p:spPr>
        <p:txBody>
          <a:bodyPr/>
          <a:lstStyle>
            <a:lvl1pPr algn="ctr">
              <a:defRPr sz="600"/>
            </a:lvl1pPr>
            <a:lvl2pPr>
              <a:defRPr sz="600"/>
            </a:lvl2pPr>
            <a:lvl3pPr>
              <a:defRPr sz="600"/>
            </a:lvl3pPr>
            <a:lvl4pPr>
              <a:defRPr sz="600"/>
            </a:lvl4pPr>
            <a:lvl5pPr>
              <a:defRPr sz="600"/>
            </a:lvl5pPr>
          </a:lstStyle>
          <a:p>
            <a:pPr lvl="0"/>
            <a:r>
              <a:rPr lang="en-US"/>
              <a:t>Click to edit Master text styles</a:t>
            </a:r>
          </a:p>
        </p:txBody>
      </p:sp>
      <p:sp>
        <p:nvSpPr>
          <p:cNvPr id="21" name="Text Placeholder 12">
            <a:extLst>
              <a:ext uri="{FF2B5EF4-FFF2-40B4-BE49-F238E27FC236}">
                <a16:creationId xmlns:a16="http://schemas.microsoft.com/office/drawing/2014/main" id="{56DE41E1-00E7-46C2-8FD1-24557FF68261}"/>
              </a:ext>
            </a:extLst>
          </p:cNvPr>
          <p:cNvSpPr>
            <a:spLocks noGrp="1"/>
          </p:cNvSpPr>
          <p:nvPr>
            <p:ph type="body" sz="quarter" idx="24"/>
          </p:nvPr>
        </p:nvSpPr>
        <p:spPr>
          <a:xfrm>
            <a:off x="4932000" y="4176000"/>
            <a:ext cx="1260000" cy="180000"/>
          </a:xfrm>
        </p:spPr>
        <p:txBody>
          <a:bodyPr/>
          <a:lstStyle>
            <a:lvl1pPr algn="ctr">
              <a:defRPr sz="600"/>
            </a:lvl1pPr>
            <a:lvl2pPr>
              <a:defRPr sz="600"/>
            </a:lvl2pPr>
            <a:lvl3pPr>
              <a:defRPr sz="600"/>
            </a:lvl3pPr>
            <a:lvl4pPr>
              <a:defRPr sz="600"/>
            </a:lvl4pPr>
            <a:lvl5pPr>
              <a:defRPr sz="600"/>
            </a:lvl5pPr>
          </a:lstStyle>
          <a:p>
            <a:pPr lvl="0"/>
            <a:r>
              <a:rPr lang="en-US"/>
              <a:t>Click to edit Master text styles</a:t>
            </a:r>
          </a:p>
        </p:txBody>
      </p:sp>
      <p:sp>
        <p:nvSpPr>
          <p:cNvPr id="22" name="Text Placeholder 12">
            <a:extLst>
              <a:ext uri="{FF2B5EF4-FFF2-40B4-BE49-F238E27FC236}">
                <a16:creationId xmlns:a16="http://schemas.microsoft.com/office/drawing/2014/main" id="{590E722A-9D20-42AD-B318-97F34B4F50E6}"/>
              </a:ext>
            </a:extLst>
          </p:cNvPr>
          <p:cNvSpPr>
            <a:spLocks noGrp="1"/>
          </p:cNvSpPr>
          <p:nvPr>
            <p:ph type="body" sz="quarter" idx="25"/>
          </p:nvPr>
        </p:nvSpPr>
        <p:spPr>
          <a:xfrm>
            <a:off x="3132000" y="4176000"/>
            <a:ext cx="1260000" cy="180000"/>
          </a:xfrm>
        </p:spPr>
        <p:txBody>
          <a:bodyPr/>
          <a:lstStyle>
            <a:lvl1pPr algn="ctr">
              <a:defRPr sz="600"/>
            </a:lvl1pPr>
            <a:lvl2pPr>
              <a:defRPr sz="600"/>
            </a:lvl2pPr>
            <a:lvl3pPr>
              <a:defRPr sz="600"/>
            </a:lvl3pPr>
            <a:lvl4pPr>
              <a:defRPr sz="600"/>
            </a:lvl4pPr>
            <a:lvl5pPr>
              <a:defRPr sz="600"/>
            </a:lvl5pPr>
          </a:lstStyle>
          <a:p>
            <a:pPr lvl="0"/>
            <a:r>
              <a:rPr lang="en-US"/>
              <a:t>Click to edit Master text styles</a:t>
            </a:r>
          </a:p>
        </p:txBody>
      </p:sp>
    </p:spTree>
    <p:extLst>
      <p:ext uri="{BB962C8B-B14F-4D97-AF65-F5344CB8AC3E}">
        <p14:creationId xmlns:p14="http://schemas.microsoft.com/office/powerpoint/2010/main" val="2625058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ine 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05057798-5C7B-41B6-B17D-6ECB56CA7FF0}"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95DE9F3A-F8A9-47C8-AF2B-F83258DEC10E}"/>
              </a:ext>
            </a:extLst>
          </p:cNvPr>
          <p:cNvSpPr/>
          <p:nvPr userDrawn="1"/>
        </p:nvSpPr>
        <p:spPr>
          <a:xfrm>
            <a:off x="1008000" y="1583999"/>
            <a:ext cx="7200000" cy="28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hart Placeholder 7">
            <a:extLst>
              <a:ext uri="{FF2B5EF4-FFF2-40B4-BE49-F238E27FC236}">
                <a16:creationId xmlns:a16="http://schemas.microsoft.com/office/drawing/2014/main" id="{2F74E804-080E-414F-8CB0-49AA7C67D5A7}"/>
              </a:ext>
            </a:extLst>
          </p:cNvPr>
          <p:cNvSpPr>
            <a:spLocks noGrp="1"/>
          </p:cNvSpPr>
          <p:nvPr>
            <p:ph type="chart" sz="quarter" idx="16"/>
          </p:nvPr>
        </p:nvSpPr>
        <p:spPr>
          <a:xfrm>
            <a:off x="2736000" y="1800000"/>
            <a:ext cx="4680000" cy="2430000"/>
          </a:xfrm>
        </p:spPr>
        <p:txBody>
          <a:bodyPr/>
          <a:lstStyle/>
          <a:p>
            <a:r>
              <a:rPr lang="en-US"/>
              <a:t>Click icon to add chart</a:t>
            </a:r>
            <a:endParaRPr lang="en-GB" dirty="0"/>
          </a:p>
        </p:txBody>
      </p:sp>
      <p:sp>
        <p:nvSpPr>
          <p:cNvPr id="7" name="Text Placeholder 6">
            <a:extLst>
              <a:ext uri="{FF2B5EF4-FFF2-40B4-BE49-F238E27FC236}">
                <a16:creationId xmlns:a16="http://schemas.microsoft.com/office/drawing/2014/main" id="{6D3C7E59-95EE-4F2F-9555-C9F7D5885DFD}"/>
              </a:ext>
            </a:extLst>
          </p:cNvPr>
          <p:cNvSpPr>
            <a:spLocks noGrp="1"/>
          </p:cNvSpPr>
          <p:nvPr>
            <p:ph type="body" sz="quarter" idx="17"/>
          </p:nvPr>
        </p:nvSpPr>
        <p:spPr>
          <a:xfrm>
            <a:off x="1223999" y="1800000"/>
            <a:ext cx="1080000" cy="504000"/>
          </a:xfrm>
        </p:spPr>
        <p:txBody>
          <a:bodyPr/>
          <a:lstStyle>
            <a:lvl1pPr>
              <a:defRPr sz="800"/>
            </a:lvl1pPr>
            <a:lvl2pPr>
              <a:lnSpc>
                <a:spcPct val="105000"/>
              </a:lnSpc>
              <a:spcAft>
                <a:spcPts val="0"/>
              </a:spcAft>
              <a:defRPr sz="800">
                <a:latin typeface="+mn-lt"/>
              </a:defRPr>
            </a:lvl2pPr>
            <a:lvl3pPr>
              <a:defRPr sz="800"/>
            </a:lvl3pPr>
            <a:lvl4pPr>
              <a:defRPr sz="800"/>
            </a:lvl4pPr>
            <a:lvl5pPr>
              <a:defRPr sz="800"/>
            </a:lvl5pPr>
          </a:lstStyle>
          <a:p>
            <a:pPr lvl="0"/>
            <a:r>
              <a:rPr lang="en-US"/>
              <a:t>Click to edit Master text styles</a:t>
            </a:r>
          </a:p>
          <a:p>
            <a:pPr lvl="1"/>
            <a:r>
              <a:rPr lang="en-US"/>
              <a:t>Second level</a:t>
            </a:r>
          </a:p>
        </p:txBody>
      </p:sp>
      <p:sp>
        <p:nvSpPr>
          <p:cNvPr id="24" name="Text Placeholder 6">
            <a:extLst>
              <a:ext uri="{FF2B5EF4-FFF2-40B4-BE49-F238E27FC236}">
                <a16:creationId xmlns:a16="http://schemas.microsoft.com/office/drawing/2014/main" id="{C345700D-9D41-4FB8-BFBD-6AADD754823D}"/>
              </a:ext>
            </a:extLst>
          </p:cNvPr>
          <p:cNvSpPr>
            <a:spLocks noGrp="1"/>
          </p:cNvSpPr>
          <p:nvPr>
            <p:ph type="body" sz="quarter" idx="18"/>
          </p:nvPr>
        </p:nvSpPr>
        <p:spPr>
          <a:xfrm>
            <a:off x="1223999" y="2442000"/>
            <a:ext cx="1080000" cy="504000"/>
          </a:xfrm>
        </p:spPr>
        <p:txBody>
          <a:bodyPr/>
          <a:lstStyle>
            <a:lvl1pPr>
              <a:defRPr sz="800">
                <a:solidFill>
                  <a:schemeClr val="accent1"/>
                </a:solidFill>
              </a:defRPr>
            </a:lvl1pPr>
            <a:lvl2pPr>
              <a:lnSpc>
                <a:spcPct val="105000"/>
              </a:lnSpc>
              <a:spcAft>
                <a:spcPts val="0"/>
              </a:spcAft>
              <a:defRPr sz="800">
                <a:latin typeface="+mn-lt"/>
              </a:defRPr>
            </a:lvl2pPr>
            <a:lvl3pPr>
              <a:defRPr sz="800"/>
            </a:lvl3pPr>
            <a:lvl4pPr>
              <a:defRPr sz="800"/>
            </a:lvl4pPr>
            <a:lvl5pPr>
              <a:defRPr sz="800"/>
            </a:lvl5pPr>
          </a:lstStyle>
          <a:p>
            <a:pPr lvl="0"/>
            <a:r>
              <a:rPr lang="en-US"/>
              <a:t>Click to edit Master text styles</a:t>
            </a:r>
          </a:p>
          <a:p>
            <a:pPr lvl="1"/>
            <a:r>
              <a:rPr lang="en-US"/>
              <a:t>Second level</a:t>
            </a:r>
          </a:p>
        </p:txBody>
      </p:sp>
      <p:sp>
        <p:nvSpPr>
          <p:cNvPr id="25" name="Text Placeholder 6">
            <a:extLst>
              <a:ext uri="{FF2B5EF4-FFF2-40B4-BE49-F238E27FC236}">
                <a16:creationId xmlns:a16="http://schemas.microsoft.com/office/drawing/2014/main" id="{1648F8C3-E43A-4517-B1B4-12C8CD0FFE06}"/>
              </a:ext>
            </a:extLst>
          </p:cNvPr>
          <p:cNvSpPr>
            <a:spLocks noGrp="1"/>
          </p:cNvSpPr>
          <p:nvPr>
            <p:ph type="body" sz="quarter" idx="19"/>
          </p:nvPr>
        </p:nvSpPr>
        <p:spPr>
          <a:xfrm>
            <a:off x="1223999" y="3084000"/>
            <a:ext cx="1080000" cy="504000"/>
          </a:xfrm>
        </p:spPr>
        <p:txBody>
          <a:bodyPr/>
          <a:lstStyle>
            <a:lvl1pPr>
              <a:defRPr sz="800">
                <a:solidFill>
                  <a:schemeClr val="accent2"/>
                </a:solidFill>
              </a:defRPr>
            </a:lvl1pPr>
            <a:lvl2pPr>
              <a:lnSpc>
                <a:spcPct val="105000"/>
              </a:lnSpc>
              <a:spcAft>
                <a:spcPts val="0"/>
              </a:spcAft>
              <a:defRPr sz="800">
                <a:latin typeface="+mn-lt"/>
              </a:defRPr>
            </a:lvl2pPr>
            <a:lvl3pPr>
              <a:defRPr sz="800"/>
            </a:lvl3pPr>
            <a:lvl4pPr>
              <a:defRPr sz="800"/>
            </a:lvl4pPr>
            <a:lvl5pPr>
              <a:defRPr sz="800"/>
            </a:lvl5pPr>
          </a:lstStyle>
          <a:p>
            <a:pPr lvl="0"/>
            <a:r>
              <a:rPr lang="en-US"/>
              <a:t>Click to edit Master text styles</a:t>
            </a:r>
          </a:p>
          <a:p>
            <a:pPr lvl="1"/>
            <a:r>
              <a:rPr lang="en-US"/>
              <a:t>Second level</a:t>
            </a:r>
          </a:p>
        </p:txBody>
      </p:sp>
      <p:sp>
        <p:nvSpPr>
          <p:cNvPr id="26" name="Text Placeholder 6">
            <a:extLst>
              <a:ext uri="{FF2B5EF4-FFF2-40B4-BE49-F238E27FC236}">
                <a16:creationId xmlns:a16="http://schemas.microsoft.com/office/drawing/2014/main" id="{B5BDFCF1-DEC6-4ECC-B2BE-726C4927B618}"/>
              </a:ext>
            </a:extLst>
          </p:cNvPr>
          <p:cNvSpPr>
            <a:spLocks noGrp="1"/>
          </p:cNvSpPr>
          <p:nvPr>
            <p:ph type="body" sz="quarter" idx="20"/>
          </p:nvPr>
        </p:nvSpPr>
        <p:spPr>
          <a:xfrm>
            <a:off x="1223999" y="3726000"/>
            <a:ext cx="1080000" cy="504000"/>
          </a:xfrm>
        </p:spPr>
        <p:txBody>
          <a:bodyPr/>
          <a:lstStyle>
            <a:lvl1pPr>
              <a:defRPr sz="800">
                <a:solidFill>
                  <a:schemeClr val="accent3"/>
                </a:solidFill>
              </a:defRPr>
            </a:lvl1pPr>
            <a:lvl2pPr>
              <a:lnSpc>
                <a:spcPct val="105000"/>
              </a:lnSpc>
              <a:spcAft>
                <a:spcPts val="0"/>
              </a:spcAft>
              <a:defRPr sz="800">
                <a:latin typeface="+mn-lt"/>
              </a:defRPr>
            </a:lvl2pPr>
            <a:lvl3pPr>
              <a:defRPr sz="800"/>
            </a:lvl3pPr>
            <a:lvl4pPr>
              <a:defRPr sz="800"/>
            </a:lvl4pPr>
            <a:lvl5pPr>
              <a:defRPr sz="8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26956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4FA2C06-DF82-45DD-BB48-7E50662985CE}"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84000"/>
            <a:ext cx="3384000" cy="2268000"/>
          </a:xfrm>
        </p:spPr>
        <p:txBody>
          <a:bodyPr/>
          <a:lstStyle/>
          <a:p>
            <a:r>
              <a:rPr lang="en-US"/>
              <a:t>Click icon to add picture</a:t>
            </a:r>
            <a:endParaRPr lang="en-GB" dirty="0"/>
          </a:p>
        </p:txBody>
      </p:sp>
      <p:sp>
        <p:nvSpPr>
          <p:cNvPr id="7" name="Text Placeholder 6">
            <a:extLst>
              <a:ext uri="{FF2B5EF4-FFF2-40B4-BE49-F238E27FC236}">
                <a16:creationId xmlns:a16="http://schemas.microsoft.com/office/drawing/2014/main" id="{58A24CF1-53FE-4E66-8F22-DB9321FA8783}"/>
              </a:ext>
            </a:extLst>
          </p:cNvPr>
          <p:cNvSpPr>
            <a:spLocks noGrp="1"/>
          </p:cNvSpPr>
          <p:nvPr>
            <p:ph type="body" sz="quarter" idx="17"/>
          </p:nvPr>
        </p:nvSpPr>
        <p:spPr>
          <a:xfrm>
            <a:off x="4679999" y="1583999"/>
            <a:ext cx="3528001" cy="2268000"/>
          </a:xfrm>
        </p:spPr>
        <p:txBody>
          <a:bodyPr/>
          <a:lstStyle>
            <a:lvl2pPr>
              <a:spcAft>
                <a:spcPts val="1200"/>
              </a:spcAft>
              <a:defRPr sz="80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75171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ack Cover Slide_Pi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5C57AA-F787-48AA-AA21-661EFBEC8735}"/>
              </a:ext>
            </a:extLst>
          </p:cNvPr>
          <p:cNvSpPr/>
          <p:nvPr userDrawn="1"/>
        </p:nvSpPr>
        <p:spPr>
          <a:xfrm>
            <a:off x="0" y="3427200"/>
            <a:ext cx="9144000" cy="1713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65F4467-9FC4-4382-A42A-F2177DBD22B0}"/>
              </a:ext>
            </a:extLst>
          </p:cNvPr>
          <p:cNvSpPr/>
          <p:nvPr userDrawn="1"/>
        </p:nvSpPr>
        <p:spPr>
          <a:xfrm>
            <a:off x="0" y="1713600"/>
            <a:ext cx="9144000" cy="171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DA85783-9C2F-4312-8140-91B280478021}"/>
              </a:ext>
            </a:extLst>
          </p:cNvPr>
          <p:cNvSpPr/>
          <p:nvPr userDrawn="1"/>
        </p:nvSpPr>
        <p:spPr>
          <a:xfrm>
            <a:off x="0" y="-1"/>
            <a:ext cx="9144000" cy="171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p:cNvSpPr>
            <a:spLocks noGrp="1"/>
          </p:cNvSpPr>
          <p:nvPr>
            <p:ph type="dt" sz="half" idx="10"/>
          </p:nvPr>
        </p:nvSpPr>
        <p:spPr/>
        <p:txBody>
          <a:bodyPr/>
          <a:lstStyle>
            <a:lvl1pPr>
              <a:defRPr>
                <a:solidFill>
                  <a:schemeClr val="accent3"/>
                </a:solidFill>
              </a:defRPr>
            </a:lvl1pPr>
          </a:lstStyle>
          <a:p>
            <a:fld id="{7E0FE452-A1CD-4E04-8E53-E43705B2A6D9}" type="datetime1">
              <a:rPr lang="en-GB" smtClean="0"/>
              <a:t>14/07/2021</a:t>
            </a:fld>
            <a:endParaRPr lang="en-GB"/>
          </a:p>
        </p:txBody>
      </p:sp>
      <p:sp>
        <p:nvSpPr>
          <p:cNvPr id="5" name="Footer Placeholder 4"/>
          <p:cNvSpPr>
            <a:spLocks noGrp="1"/>
          </p:cNvSpPr>
          <p:nvPr>
            <p:ph type="ftr" sz="quarter" idx="11"/>
          </p:nvPr>
        </p:nvSpPr>
        <p:spPr/>
        <p:txBody>
          <a:bodyPr/>
          <a:lstStyle>
            <a:lvl1pPr>
              <a:defRPr>
                <a:solidFill>
                  <a:schemeClr val="accent3"/>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3"/>
                </a:solidFill>
              </a:defRPr>
            </a:lvl1pPr>
          </a:lstStyle>
          <a:p>
            <a:fld id="{0B868178-02AE-42FC-958D-6B8F13B60175}" type="slidenum">
              <a:rPr lang="en-GB" smtClean="0"/>
              <a:pPr/>
              <a:t>‹#›</a:t>
            </a:fld>
            <a:endParaRPr lang="en-GB" dirty="0"/>
          </a:p>
        </p:txBody>
      </p:sp>
      <p:sp>
        <p:nvSpPr>
          <p:cNvPr id="13" name="Text Placeholder 12">
            <a:extLst>
              <a:ext uri="{FF2B5EF4-FFF2-40B4-BE49-F238E27FC236}">
                <a16:creationId xmlns:a16="http://schemas.microsoft.com/office/drawing/2014/main" id="{166D9F9A-6A1B-4862-91AC-9FB6A13A920E}"/>
              </a:ext>
            </a:extLst>
          </p:cNvPr>
          <p:cNvSpPr>
            <a:spLocks noGrp="1"/>
          </p:cNvSpPr>
          <p:nvPr>
            <p:ph type="body" sz="quarter" idx="13"/>
          </p:nvPr>
        </p:nvSpPr>
        <p:spPr>
          <a:xfrm>
            <a:off x="1008000" y="648000"/>
            <a:ext cx="5400000" cy="432000"/>
          </a:xfrm>
        </p:spPr>
        <p:txBody>
          <a:bodyPr/>
          <a:lstStyle>
            <a:lvl1pPr>
              <a:lnSpc>
                <a:spcPct val="105000"/>
              </a:lnSpc>
              <a:spcAft>
                <a:spcPts val="0"/>
              </a:spcAft>
              <a:defRPr sz="1000">
                <a:solidFill>
                  <a:schemeClr val="bg2"/>
                </a:solidFill>
                <a:latin typeface="Lato" panose="020F0502020204030203" pitchFamily="34" charset="0"/>
              </a:defRPr>
            </a:lvl1pPr>
            <a:lvl2pPr>
              <a:lnSpc>
                <a:spcPct val="90000"/>
              </a:lnSpc>
              <a:spcAft>
                <a:spcPts val="0"/>
              </a:spcAft>
              <a:defRPr sz="1000">
                <a:solidFill>
                  <a:schemeClr val="bg2"/>
                </a:solidFill>
                <a:latin typeface="Lato" panose="020F0502020204030203" pitchFamily="34" charset="0"/>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id="{0A931BE6-C566-4DDE-9EA6-083038CD69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0" y="4464000"/>
            <a:ext cx="1104900" cy="295275"/>
          </a:xfrm>
          <a:prstGeom prst="rect">
            <a:avLst/>
          </a:prstGeom>
        </p:spPr>
      </p:pic>
    </p:spTree>
    <p:extLst>
      <p:ext uri="{BB962C8B-B14F-4D97-AF65-F5344CB8AC3E}">
        <p14:creationId xmlns:p14="http://schemas.microsoft.com/office/powerpoint/2010/main" val="1252380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ack Cover Slide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5C57AA-F787-48AA-AA21-661EFBEC8735}"/>
              </a:ext>
            </a:extLst>
          </p:cNvPr>
          <p:cNvSpPr/>
          <p:nvPr userDrawn="1"/>
        </p:nvSpPr>
        <p:spPr>
          <a:xfrm>
            <a:off x="0" y="3427200"/>
            <a:ext cx="9144000" cy="171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65F4467-9FC4-4382-A42A-F2177DBD22B0}"/>
              </a:ext>
            </a:extLst>
          </p:cNvPr>
          <p:cNvSpPr/>
          <p:nvPr userDrawn="1"/>
        </p:nvSpPr>
        <p:spPr>
          <a:xfrm>
            <a:off x="0" y="1713600"/>
            <a:ext cx="9144000" cy="171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DA85783-9C2F-4312-8140-91B280478021}"/>
              </a:ext>
            </a:extLst>
          </p:cNvPr>
          <p:cNvSpPr/>
          <p:nvPr userDrawn="1"/>
        </p:nvSpPr>
        <p:spPr>
          <a:xfrm>
            <a:off x="0" y="-1"/>
            <a:ext cx="9144000" cy="171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p:cNvSpPr>
            <a:spLocks noGrp="1"/>
          </p:cNvSpPr>
          <p:nvPr>
            <p:ph type="dt" sz="half" idx="10"/>
          </p:nvPr>
        </p:nvSpPr>
        <p:spPr/>
        <p:txBody>
          <a:bodyPr/>
          <a:lstStyle>
            <a:lvl1pPr>
              <a:defRPr>
                <a:solidFill>
                  <a:schemeClr val="accent2"/>
                </a:solidFill>
              </a:defRPr>
            </a:lvl1pPr>
          </a:lstStyle>
          <a:p>
            <a:fld id="{DA403B26-FEAB-4D0C-A5B8-26A0D3996161}" type="datetime1">
              <a:rPr lang="en-GB" smtClean="0"/>
              <a:t>14/07/2021</a:t>
            </a:fld>
            <a:endParaRPr lang="en-GB"/>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0B868178-02AE-42FC-958D-6B8F13B60175}" type="slidenum">
              <a:rPr lang="en-GB" smtClean="0"/>
              <a:pPr/>
              <a:t>‹#›</a:t>
            </a:fld>
            <a:endParaRPr lang="en-GB" dirty="0"/>
          </a:p>
        </p:txBody>
      </p:sp>
      <p:sp>
        <p:nvSpPr>
          <p:cNvPr id="13" name="Text Placeholder 12">
            <a:extLst>
              <a:ext uri="{FF2B5EF4-FFF2-40B4-BE49-F238E27FC236}">
                <a16:creationId xmlns:a16="http://schemas.microsoft.com/office/drawing/2014/main" id="{166D9F9A-6A1B-4862-91AC-9FB6A13A920E}"/>
              </a:ext>
            </a:extLst>
          </p:cNvPr>
          <p:cNvSpPr>
            <a:spLocks noGrp="1"/>
          </p:cNvSpPr>
          <p:nvPr>
            <p:ph type="body" sz="quarter" idx="13"/>
          </p:nvPr>
        </p:nvSpPr>
        <p:spPr>
          <a:xfrm>
            <a:off x="1008000" y="648000"/>
            <a:ext cx="5400000" cy="432000"/>
          </a:xfrm>
        </p:spPr>
        <p:txBody>
          <a:bodyPr/>
          <a:lstStyle>
            <a:lvl1pPr>
              <a:lnSpc>
                <a:spcPct val="105000"/>
              </a:lnSpc>
              <a:spcAft>
                <a:spcPts val="0"/>
              </a:spcAft>
              <a:defRPr sz="1000">
                <a:solidFill>
                  <a:schemeClr val="bg2"/>
                </a:solidFill>
                <a:latin typeface="Lato" panose="020F0502020204030203" pitchFamily="34" charset="0"/>
              </a:defRPr>
            </a:lvl1pPr>
            <a:lvl2pPr>
              <a:lnSpc>
                <a:spcPct val="90000"/>
              </a:lnSpc>
              <a:spcAft>
                <a:spcPts val="0"/>
              </a:spcAft>
              <a:defRPr sz="1000">
                <a:solidFill>
                  <a:schemeClr val="bg2"/>
                </a:solidFill>
                <a:latin typeface="Lato" panose="020F0502020204030203" pitchFamily="34" charset="0"/>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id="{0A931BE6-C566-4DDE-9EA6-083038CD69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0" y="4464000"/>
            <a:ext cx="1104900" cy="295275"/>
          </a:xfrm>
          <a:prstGeom prst="rect">
            <a:avLst/>
          </a:prstGeom>
        </p:spPr>
      </p:pic>
    </p:spTree>
    <p:extLst>
      <p:ext uri="{BB962C8B-B14F-4D97-AF65-F5344CB8AC3E}">
        <p14:creationId xmlns:p14="http://schemas.microsoft.com/office/powerpoint/2010/main" val="8766283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E69456-5B60-41A9-8BBA-58BDC2CD1B6F}" type="datetime1">
              <a:rPr lang="en-GB" smtClean="0"/>
              <a:t>14/07/2021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Key Bullet Poi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00" y="1116000"/>
            <a:ext cx="7200000" cy="3240000"/>
          </a:xfrm>
        </p:spPr>
        <p:txBody>
          <a:bodyPr/>
          <a:lstStyle>
            <a:lvl1pPr>
              <a:lnSpc>
                <a:spcPct val="90000"/>
              </a:lnSpc>
              <a:spcAft>
                <a:spcPts val="2400"/>
              </a:spcAft>
              <a:defRPr sz="2200"/>
            </a:lvl1pPr>
            <a:lvl2pPr marL="180000" indent="-180000">
              <a:lnSpc>
                <a:spcPct val="105000"/>
              </a:lnSpc>
              <a:spcAft>
                <a:spcPts val="2400"/>
              </a:spcAft>
              <a:buFont typeface="Arial" panose="020B0604020202020204" pitchFamily="34" charset="0"/>
              <a:buChar char="•"/>
              <a:defRPr sz="2200">
                <a:latin typeface="+mn-lt"/>
              </a:defRPr>
            </a:lvl2pPr>
            <a:lvl3pPr marL="108000" indent="-108000">
              <a:lnSpc>
                <a:spcPct val="90000"/>
              </a:lnSpc>
              <a:spcAft>
                <a:spcPts val="2400"/>
              </a:spcAft>
              <a:buFont typeface="Arial" panose="020B0604020202020204" pitchFamily="34" charset="0"/>
              <a:buChar char="•"/>
              <a:defRPr sz="2200"/>
            </a:lvl3pPr>
            <a:lvl4pPr marL="108000" indent="-108000">
              <a:lnSpc>
                <a:spcPct val="90000"/>
              </a:lnSpc>
              <a:spcAft>
                <a:spcPts val="2400"/>
              </a:spcAft>
              <a:defRPr sz="2200"/>
            </a:lvl4pPr>
            <a:lvl5pPr marL="108000" indent="-108000">
              <a:lnSpc>
                <a:spcPct val="90000"/>
              </a:lnSpc>
              <a:spcAft>
                <a:spcPts val="2400"/>
              </a:spcAft>
              <a:defRPr sz="2200"/>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BCC7F468-D22C-493E-8FAA-A34994EA8CD4}"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dirty="0"/>
          </a:p>
        </p:txBody>
      </p:sp>
    </p:spTree>
    <p:extLst>
      <p:ext uri="{BB962C8B-B14F-4D97-AF65-F5344CB8AC3E}">
        <p14:creationId xmlns:p14="http://schemas.microsoft.com/office/powerpoint/2010/main" val="26503524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3251F-44BF-4761-94CE-1C654C2C5F9A}" type="datetime1">
              <a:rPr lang="en-GB" smtClean="0"/>
              <a:t>14/07/2021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3780285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Key Bullet Poi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00" y="1116000"/>
            <a:ext cx="7200000" cy="3240000"/>
          </a:xfrm>
        </p:spPr>
        <p:txBody>
          <a:bodyPr/>
          <a:lstStyle>
            <a:lvl1pPr>
              <a:lnSpc>
                <a:spcPct val="90000"/>
              </a:lnSpc>
              <a:spcAft>
                <a:spcPts val="2000"/>
              </a:spcAft>
              <a:defRPr sz="1700"/>
            </a:lvl1pPr>
            <a:lvl2pPr marL="180000" indent="-180000">
              <a:lnSpc>
                <a:spcPct val="107000"/>
              </a:lnSpc>
              <a:spcAft>
                <a:spcPts val="2000"/>
              </a:spcAft>
              <a:buFont typeface="Arial" panose="020B0604020202020204" pitchFamily="34" charset="0"/>
              <a:buChar char="•"/>
              <a:defRPr sz="1700">
                <a:latin typeface="+mn-lt"/>
              </a:defRPr>
            </a:lvl2pPr>
            <a:lvl3pPr marL="108000" indent="-108000">
              <a:lnSpc>
                <a:spcPct val="90000"/>
              </a:lnSpc>
              <a:spcAft>
                <a:spcPts val="2400"/>
              </a:spcAft>
              <a:buFont typeface="Arial" panose="020B0604020202020204" pitchFamily="34" charset="0"/>
              <a:buChar char="•"/>
              <a:defRPr sz="2200"/>
            </a:lvl3pPr>
            <a:lvl4pPr marL="108000" indent="-108000">
              <a:lnSpc>
                <a:spcPct val="90000"/>
              </a:lnSpc>
              <a:spcAft>
                <a:spcPts val="2400"/>
              </a:spcAft>
              <a:defRPr sz="2200"/>
            </a:lvl4pPr>
            <a:lvl5pPr marL="108000" indent="-108000">
              <a:lnSpc>
                <a:spcPct val="90000"/>
              </a:lnSpc>
              <a:spcAft>
                <a:spcPts val="2400"/>
              </a:spcAft>
              <a:defRPr sz="2200"/>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E732F16C-A6B6-4A62-9DD4-B15009C4449E}"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dirty="0"/>
          </a:p>
        </p:txBody>
      </p:sp>
    </p:spTree>
    <p:extLst>
      <p:ext uri="{BB962C8B-B14F-4D97-AF65-F5344CB8AC3E}">
        <p14:creationId xmlns:p14="http://schemas.microsoft.com/office/powerpoint/2010/main" val="23220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Key Bullet Poi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00" y="1116000"/>
            <a:ext cx="7200000" cy="3240000"/>
          </a:xfrm>
        </p:spPr>
        <p:txBody>
          <a:bodyPr/>
          <a:lstStyle>
            <a:lvl1pPr>
              <a:lnSpc>
                <a:spcPct val="90000"/>
              </a:lnSpc>
              <a:spcAft>
                <a:spcPts val="1600"/>
              </a:spcAft>
              <a:defRPr sz="1400"/>
            </a:lvl1pPr>
            <a:lvl2pPr marL="180000" indent="-180000">
              <a:lnSpc>
                <a:spcPct val="105000"/>
              </a:lnSpc>
              <a:spcAft>
                <a:spcPts val="1600"/>
              </a:spcAft>
              <a:buFont typeface="Arial" panose="020B0604020202020204" pitchFamily="34" charset="0"/>
              <a:buChar char="•"/>
              <a:defRPr sz="1400">
                <a:latin typeface="+mn-lt"/>
              </a:defRPr>
            </a:lvl2pPr>
            <a:lvl3pPr marL="108000" indent="-108000">
              <a:lnSpc>
                <a:spcPct val="90000"/>
              </a:lnSpc>
              <a:spcAft>
                <a:spcPts val="2400"/>
              </a:spcAft>
              <a:buFont typeface="Arial" panose="020B0604020202020204" pitchFamily="34" charset="0"/>
              <a:buChar char="•"/>
              <a:defRPr sz="2200"/>
            </a:lvl3pPr>
            <a:lvl4pPr marL="108000" indent="-108000">
              <a:lnSpc>
                <a:spcPct val="90000"/>
              </a:lnSpc>
              <a:spcAft>
                <a:spcPts val="2400"/>
              </a:spcAft>
              <a:defRPr sz="2200"/>
            </a:lvl4pPr>
            <a:lvl5pPr marL="108000" indent="-108000">
              <a:lnSpc>
                <a:spcPct val="90000"/>
              </a:lnSpc>
              <a:spcAft>
                <a:spcPts val="2400"/>
              </a:spcAft>
              <a:defRPr sz="2200"/>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C00C7C49-3A58-462C-82DA-0A7DEA512537}"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301028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Two Par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00" y="1116000"/>
            <a:ext cx="7200000" cy="3240000"/>
          </a:xfrm>
        </p:spPr>
        <p:txBody>
          <a:bodyPr/>
          <a:lstStyle>
            <a:lvl1pPr>
              <a:lnSpc>
                <a:spcPct val="90000"/>
              </a:lnSpc>
              <a:spcAft>
                <a:spcPts val="2400"/>
              </a:spcAft>
              <a:defRPr sz="2200"/>
            </a:lvl1pPr>
            <a:lvl2pPr marL="0" indent="0">
              <a:lnSpc>
                <a:spcPct val="105000"/>
              </a:lnSpc>
              <a:spcAft>
                <a:spcPts val="2400"/>
              </a:spcAft>
              <a:buFont typeface="Arial" panose="020B0604020202020204" pitchFamily="34" charset="0"/>
              <a:buNone/>
              <a:defRPr sz="2200">
                <a:latin typeface="+mn-lt"/>
              </a:defRPr>
            </a:lvl2pPr>
            <a:lvl3pPr marL="108000" indent="-108000">
              <a:lnSpc>
                <a:spcPct val="90000"/>
              </a:lnSpc>
              <a:spcAft>
                <a:spcPts val="2400"/>
              </a:spcAft>
              <a:buFont typeface="Arial" panose="020B0604020202020204" pitchFamily="34" charset="0"/>
              <a:buChar char="•"/>
              <a:defRPr sz="2200"/>
            </a:lvl3pPr>
            <a:lvl4pPr marL="108000" indent="-108000">
              <a:lnSpc>
                <a:spcPct val="90000"/>
              </a:lnSpc>
              <a:spcAft>
                <a:spcPts val="2400"/>
              </a:spcAft>
              <a:defRPr sz="2200"/>
            </a:lvl4pPr>
            <a:lvl5pPr marL="108000" indent="-108000">
              <a:lnSpc>
                <a:spcPct val="90000"/>
              </a:lnSpc>
              <a:spcAft>
                <a:spcPts val="2400"/>
              </a:spcAft>
              <a:defRPr sz="2200"/>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55AE51E0-7B4C-4495-BFC2-646DB7E6C6D8}"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84007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Three Par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00" y="1116000"/>
            <a:ext cx="7200000" cy="3240000"/>
          </a:xfrm>
        </p:spPr>
        <p:txBody>
          <a:bodyPr/>
          <a:lstStyle>
            <a:lvl1pPr>
              <a:lnSpc>
                <a:spcPct val="90000"/>
              </a:lnSpc>
              <a:spcAft>
                <a:spcPts val="2000"/>
              </a:spcAft>
              <a:defRPr sz="1700"/>
            </a:lvl1pPr>
            <a:lvl2pPr marL="0" indent="0">
              <a:lnSpc>
                <a:spcPct val="105000"/>
              </a:lnSpc>
              <a:spcAft>
                <a:spcPts val="2000"/>
              </a:spcAft>
              <a:buFont typeface="Arial" panose="020B0604020202020204" pitchFamily="34" charset="0"/>
              <a:buNone/>
              <a:defRPr sz="1700">
                <a:latin typeface="+mn-lt"/>
              </a:defRPr>
            </a:lvl2pPr>
            <a:lvl3pPr marL="108000" indent="-108000">
              <a:lnSpc>
                <a:spcPct val="90000"/>
              </a:lnSpc>
              <a:spcAft>
                <a:spcPts val="2400"/>
              </a:spcAft>
              <a:buFont typeface="Arial" panose="020B0604020202020204" pitchFamily="34" charset="0"/>
              <a:buChar char="•"/>
              <a:defRPr sz="2200"/>
            </a:lvl3pPr>
            <a:lvl4pPr marL="108000" indent="-108000">
              <a:lnSpc>
                <a:spcPct val="90000"/>
              </a:lnSpc>
              <a:spcAft>
                <a:spcPts val="2400"/>
              </a:spcAft>
              <a:defRPr sz="2200"/>
            </a:lvl4pPr>
            <a:lvl5pPr marL="108000" indent="-108000">
              <a:lnSpc>
                <a:spcPct val="90000"/>
              </a:lnSpc>
              <a:spcAft>
                <a:spcPts val="2400"/>
              </a:spcAft>
              <a:defRPr sz="2200"/>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16E5056D-6101-4CDD-93F5-DEAB2E7B0EB2}"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91465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Four Par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00" y="1116000"/>
            <a:ext cx="7200000" cy="3240000"/>
          </a:xfrm>
        </p:spPr>
        <p:txBody>
          <a:bodyPr/>
          <a:lstStyle>
            <a:lvl1pPr>
              <a:lnSpc>
                <a:spcPct val="90000"/>
              </a:lnSpc>
              <a:spcAft>
                <a:spcPts val="1600"/>
              </a:spcAft>
              <a:defRPr sz="1400"/>
            </a:lvl1pPr>
            <a:lvl2pPr marL="0" indent="0">
              <a:lnSpc>
                <a:spcPct val="102000"/>
              </a:lnSpc>
              <a:spcAft>
                <a:spcPts val="1600"/>
              </a:spcAft>
              <a:buFont typeface="Arial" panose="020B0604020202020204" pitchFamily="34" charset="0"/>
              <a:buNone/>
              <a:defRPr sz="1400">
                <a:latin typeface="+mn-lt"/>
              </a:defRPr>
            </a:lvl2pPr>
            <a:lvl3pPr marL="108000" indent="-108000">
              <a:lnSpc>
                <a:spcPct val="90000"/>
              </a:lnSpc>
              <a:spcAft>
                <a:spcPts val="2400"/>
              </a:spcAft>
              <a:buFont typeface="Arial" panose="020B0604020202020204" pitchFamily="34" charset="0"/>
              <a:buChar char="•"/>
              <a:defRPr sz="2200"/>
            </a:lvl3pPr>
            <a:lvl4pPr marL="108000" indent="-108000">
              <a:lnSpc>
                <a:spcPct val="90000"/>
              </a:lnSpc>
              <a:spcAft>
                <a:spcPts val="2400"/>
              </a:spcAft>
              <a:defRPr sz="2200"/>
            </a:lvl4pPr>
            <a:lvl5pPr marL="108000" indent="-108000">
              <a:lnSpc>
                <a:spcPct val="90000"/>
              </a:lnSpc>
              <a:spcAft>
                <a:spcPts val="2400"/>
              </a:spcAft>
              <a:defRPr sz="2200"/>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F254D875-B60D-4A8E-B95E-C33BC6EB1A10}" type="datetime1">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3380809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8000" y="936000"/>
            <a:ext cx="3600000" cy="180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1008000" y="1800000"/>
            <a:ext cx="7200000" cy="2520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2160000" y="4752000"/>
            <a:ext cx="2133600" cy="144000"/>
          </a:xfrm>
          <a:prstGeom prst="rect">
            <a:avLst/>
          </a:prstGeom>
        </p:spPr>
        <p:txBody>
          <a:bodyPr vert="horz" lIns="0" tIns="0" rIns="0" bIns="0" rtlCol="0" anchor="t" anchorCtr="0">
            <a:noAutofit/>
          </a:bodyPr>
          <a:lstStyle>
            <a:lvl1pPr algn="l">
              <a:lnSpc>
                <a:spcPct val="90000"/>
              </a:lnSpc>
              <a:defRPr sz="700">
                <a:solidFill>
                  <a:schemeClr val="tx1"/>
                </a:solidFill>
                <a:latin typeface="Lato" panose="020F0502020204030203" pitchFamily="34" charset="0"/>
              </a:defRPr>
            </a:lvl1pPr>
          </a:lstStyle>
          <a:p>
            <a:fld id="{36297DDC-F9F7-498C-B104-61F512D75A16}" type="datetime1">
              <a:rPr lang="en-GB" smtClean="0"/>
              <a:t>14/07/2021</a:t>
            </a:fld>
            <a:endParaRPr lang="en-GB" dirty="0"/>
          </a:p>
        </p:txBody>
      </p:sp>
      <p:sp>
        <p:nvSpPr>
          <p:cNvPr id="5" name="Footer Placeholder 4"/>
          <p:cNvSpPr>
            <a:spLocks noGrp="1"/>
          </p:cNvSpPr>
          <p:nvPr>
            <p:ph type="ftr" sz="quarter" idx="3"/>
          </p:nvPr>
        </p:nvSpPr>
        <p:spPr>
          <a:xfrm>
            <a:off x="6408000" y="4752000"/>
            <a:ext cx="1800000" cy="144000"/>
          </a:xfrm>
          <a:prstGeom prst="rect">
            <a:avLst/>
          </a:prstGeom>
        </p:spPr>
        <p:txBody>
          <a:bodyPr vert="horz" lIns="0" tIns="0" rIns="0" bIns="0" rtlCol="0" anchor="t" anchorCtr="0">
            <a:noAutofit/>
          </a:bodyPr>
          <a:lstStyle>
            <a:lvl1pPr algn="r">
              <a:lnSpc>
                <a:spcPct val="90000"/>
              </a:lnSpc>
              <a:defRPr sz="700">
                <a:solidFill>
                  <a:schemeClr val="tx1"/>
                </a:solidFill>
                <a:latin typeface="Lato" panose="020F0502020204030203" pitchFamily="34" charset="0"/>
              </a:defRPr>
            </a:lvl1pPr>
          </a:lstStyle>
          <a:p>
            <a:endParaRPr lang="en-GB" dirty="0"/>
          </a:p>
        </p:txBody>
      </p:sp>
      <p:sp>
        <p:nvSpPr>
          <p:cNvPr id="6" name="Slide Number Placeholder 5"/>
          <p:cNvSpPr>
            <a:spLocks noGrp="1"/>
          </p:cNvSpPr>
          <p:nvPr>
            <p:ph type="sldNum" sz="quarter" idx="4"/>
          </p:nvPr>
        </p:nvSpPr>
        <p:spPr>
          <a:xfrm>
            <a:off x="1224000" y="4752000"/>
            <a:ext cx="540000" cy="144000"/>
          </a:xfrm>
          <a:prstGeom prst="rect">
            <a:avLst/>
          </a:prstGeom>
        </p:spPr>
        <p:txBody>
          <a:bodyPr vert="horz" lIns="0" tIns="0" rIns="0" bIns="0" rtlCol="0" anchor="t" anchorCtr="0">
            <a:noAutofit/>
          </a:bodyPr>
          <a:lstStyle>
            <a:lvl1pPr algn="l">
              <a:lnSpc>
                <a:spcPct val="90000"/>
              </a:lnSpc>
              <a:defRPr sz="700">
                <a:solidFill>
                  <a:schemeClr val="tx1"/>
                </a:solidFill>
                <a:latin typeface="Lato" panose="020F0502020204030203" pitchFamily="34" charset="0"/>
              </a:defRPr>
            </a:lvl1pPr>
          </a:lstStyle>
          <a:p>
            <a:fld id="{0B868178-02AE-42FC-958D-6B8F13B60175}" type="slidenum">
              <a:rPr lang="en-GB" smtClean="0"/>
              <a:pPr/>
              <a:t>‹#›</a:t>
            </a:fld>
            <a:endParaRPr lang="en-GB" dirty="0"/>
          </a:p>
        </p:txBody>
      </p:sp>
      <p:sp>
        <p:nvSpPr>
          <p:cNvPr id="7" name="Rectangle 6">
            <a:extLst>
              <a:ext uri="{FF2B5EF4-FFF2-40B4-BE49-F238E27FC236}">
                <a16:creationId xmlns:a16="http://schemas.microsoft.com/office/drawing/2014/main" id="{E8AAAC60-01BC-43AF-912A-F35B34645CD1}"/>
              </a:ext>
            </a:extLst>
          </p:cNvPr>
          <p:cNvSpPr/>
          <p:nvPr userDrawn="1"/>
        </p:nvSpPr>
        <p:spPr>
          <a:xfrm>
            <a:off x="0" y="0"/>
            <a:ext cx="9144000" cy="72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9084EA97-6E8B-406E-81B0-FB50A19E7716}"/>
              </a:ext>
            </a:extLst>
          </p:cNvPr>
          <p:cNvPicPr>
            <a:picLocks noChangeAspect="1"/>
          </p:cNvPicPr>
          <p:nvPr userDrawn="1"/>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432000" y="226800"/>
            <a:ext cx="1104900" cy="295275"/>
          </a:xfrm>
          <a:prstGeom prst="rect">
            <a:avLst/>
          </a:prstGeom>
        </p:spPr>
      </p:pic>
      <p:sp>
        <p:nvSpPr>
          <p:cNvPr id="10" name="TextBox 9">
            <a:extLst>
              <a:ext uri="{FF2B5EF4-FFF2-40B4-BE49-F238E27FC236}">
                <a16:creationId xmlns:a16="http://schemas.microsoft.com/office/drawing/2014/main" id="{4FA8D584-45DF-4690-87AF-91830FB9C74E}"/>
              </a:ext>
            </a:extLst>
          </p:cNvPr>
          <p:cNvSpPr txBox="1"/>
          <p:nvPr userDrawn="1"/>
        </p:nvSpPr>
        <p:spPr>
          <a:xfrm>
            <a:off x="6912000" y="410400"/>
            <a:ext cx="1800000" cy="144000"/>
          </a:xfrm>
          <a:prstGeom prst="rect">
            <a:avLst/>
          </a:prstGeom>
          <a:noFill/>
        </p:spPr>
        <p:txBody>
          <a:bodyPr wrap="square" lIns="0" tIns="0" rIns="0" bIns="0" rtlCol="0">
            <a:spAutoFit/>
          </a:bodyPr>
          <a:lstStyle/>
          <a:p>
            <a:pPr algn="r">
              <a:lnSpc>
                <a:spcPct val="90000"/>
              </a:lnSpc>
            </a:pPr>
            <a:r>
              <a:rPr lang="en-GB" sz="1000" dirty="0">
                <a:solidFill>
                  <a:schemeClr val="accent2"/>
                </a:solidFill>
              </a:rPr>
              <a:t>www.blackstonechambers.com</a:t>
            </a:r>
          </a:p>
        </p:txBody>
      </p:sp>
      <p:sp>
        <p:nvSpPr>
          <p:cNvPr id="8" name="TextBox 7">
            <a:extLst>
              <a:ext uri="{FF2B5EF4-FFF2-40B4-BE49-F238E27FC236}">
                <a16:creationId xmlns:a16="http://schemas.microsoft.com/office/drawing/2014/main" id="{DD0C9DF5-3F74-4355-9FD1-67941DE8E49E}"/>
              </a:ext>
            </a:extLst>
          </p:cNvPr>
          <p:cNvSpPr txBox="1"/>
          <p:nvPr userDrawn="1"/>
        </p:nvSpPr>
        <p:spPr>
          <a:xfrm>
            <a:off x="1008000" y="4752000"/>
            <a:ext cx="216000" cy="96950"/>
          </a:xfrm>
          <a:prstGeom prst="rect">
            <a:avLst/>
          </a:prstGeom>
          <a:noFill/>
        </p:spPr>
        <p:txBody>
          <a:bodyPr wrap="square" lIns="0" tIns="0" rIns="0" bIns="0" rtlCol="0">
            <a:spAutoFit/>
          </a:bodyPr>
          <a:lstStyle/>
          <a:p>
            <a:pPr>
              <a:lnSpc>
                <a:spcPct val="90000"/>
              </a:lnSpc>
            </a:pPr>
            <a:r>
              <a:rPr lang="en-GB" sz="700" dirty="0">
                <a:latin typeface="Lato" panose="020F0502020204030203" pitchFamily="34" charset="0"/>
              </a:rPr>
              <a:t>Page</a:t>
            </a:r>
          </a:p>
        </p:txBody>
      </p:sp>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690" r:id="rId37"/>
    <p:sldLayoutId id="2147483691" r:id="rId38"/>
    <p:sldLayoutId id="2147483654" r:id="rId39"/>
    <p:sldLayoutId id="2147483655" r:id="rId40"/>
  </p:sldLayoutIdLst>
  <p:hf hdr="0" ftr="0" dt="0"/>
  <p:txStyles>
    <p:titleStyle>
      <a:lvl1pPr algn="l" defTabSz="685983" rtl="0" eaLnBrk="1" latinLnBrk="0" hangingPunct="1">
        <a:lnSpc>
          <a:spcPct val="90000"/>
        </a:lnSpc>
        <a:spcBef>
          <a:spcPct val="0"/>
        </a:spcBef>
        <a:buNone/>
        <a:defRPr sz="1500" kern="1200">
          <a:solidFill>
            <a:schemeClr val="tx1"/>
          </a:solidFill>
          <a:latin typeface="+mj-lt"/>
          <a:ea typeface="+mj-ea"/>
          <a:cs typeface="+mj-cs"/>
        </a:defRPr>
      </a:lvl1pPr>
    </p:titleStyle>
    <p:bodyStyle>
      <a:lvl1pPr marL="0" indent="0" algn="l" defTabSz="685983" rtl="0" eaLnBrk="1" latinLnBrk="0" hangingPunct="1">
        <a:spcBef>
          <a:spcPts val="0"/>
        </a:spcBef>
        <a:spcAft>
          <a:spcPts val="300"/>
        </a:spcAft>
        <a:buFont typeface="Arial" panose="020B0604020202020204" pitchFamily="34" charset="0"/>
        <a:buNone/>
        <a:defRPr sz="1100" kern="1200">
          <a:solidFill>
            <a:schemeClr val="tx1"/>
          </a:solidFill>
          <a:latin typeface="+mj-lt"/>
          <a:ea typeface="+mn-ea"/>
          <a:cs typeface="+mn-cs"/>
        </a:defRPr>
      </a:lvl1pPr>
      <a:lvl2pPr marL="0" indent="0" algn="l" defTabSz="685983" rtl="0" eaLnBrk="1" latinLnBrk="0" hangingPunct="1">
        <a:spcBef>
          <a:spcPts val="0"/>
        </a:spcBef>
        <a:spcAft>
          <a:spcPts val="300"/>
        </a:spcAft>
        <a:buFont typeface="Arial" panose="020B0604020202020204" pitchFamily="34" charset="0"/>
        <a:buNone/>
        <a:defRPr sz="900" kern="1200">
          <a:solidFill>
            <a:schemeClr val="tx1"/>
          </a:solidFill>
          <a:latin typeface="+mj-lt"/>
          <a:ea typeface="+mn-ea"/>
          <a:cs typeface="+mn-cs"/>
        </a:defRPr>
      </a:lvl2pPr>
      <a:lvl3pPr marL="0" indent="0" algn="l" defTabSz="685983" rtl="0" eaLnBrk="1" latinLnBrk="0" hangingPunct="1">
        <a:spcBef>
          <a:spcPts val="0"/>
        </a:spcBef>
        <a:spcAft>
          <a:spcPts val="1200"/>
        </a:spcAft>
        <a:buFont typeface="Arial" panose="020B0604020202020204" pitchFamily="34" charset="0"/>
        <a:buNone/>
        <a:defRPr sz="800" kern="1200">
          <a:solidFill>
            <a:schemeClr val="tx1"/>
          </a:solidFill>
          <a:latin typeface="+mn-lt"/>
          <a:ea typeface="+mn-ea"/>
          <a:cs typeface="+mn-cs"/>
        </a:defRPr>
      </a:lvl3pPr>
      <a:lvl4pPr marL="108000" indent="-108000" algn="l" defTabSz="685983" rtl="0" eaLnBrk="1" latinLnBrk="0" hangingPunct="1">
        <a:spcBef>
          <a:spcPts val="0"/>
        </a:spcBef>
        <a:spcAft>
          <a:spcPts val="300"/>
        </a:spcAft>
        <a:buFont typeface="Arial" panose="020B0604020202020204" pitchFamily="34" charset="0"/>
        <a:buChar char="•"/>
        <a:defRPr sz="800" kern="1200">
          <a:solidFill>
            <a:schemeClr val="tx1"/>
          </a:solidFill>
          <a:latin typeface="+mn-lt"/>
          <a:ea typeface="+mn-ea"/>
          <a:cs typeface="+mn-cs"/>
        </a:defRPr>
      </a:lvl4pPr>
      <a:lvl5pPr marL="216000" indent="-108000" algn="l" defTabSz="685983" rtl="0" eaLnBrk="1" latinLnBrk="0" hangingPunct="1">
        <a:spcBef>
          <a:spcPts val="0"/>
        </a:spcBef>
        <a:spcAft>
          <a:spcPts val="300"/>
        </a:spcAft>
        <a:buFont typeface="Arial" panose="020B0604020202020204" pitchFamily="34" charset="0"/>
        <a:buChar char="•"/>
        <a:defRPr sz="800" kern="1200">
          <a:solidFill>
            <a:schemeClr val="tx1"/>
          </a:solidFill>
          <a:latin typeface="+mn-lt"/>
          <a:ea typeface="+mn-ea"/>
          <a:cs typeface="+mn-cs"/>
        </a:defRPr>
      </a:lvl5pPr>
      <a:lvl6pPr marL="1886453"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A2B5-A097-4E2E-900A-2371542428A6}"/>
              </a:ext>
            </a:extLst>
          </p:cNvPr>
          <p:cNvSpPr>
            <a:spLocks noGrp="1"/>
          </p:cNvSpPr>
          <p:nvPr>
            <p:ph type="ctrTitle"/>
          </p:nvPr>
        </p:nvSpPr>
        <p:spPr>
          <a:xfrm>
            <a:off x="1008000" y="2268000"/>
            <a:ext cx="6300304" cy="252000"/>
          </a:xfrm>
        </p:spPr>
        <p:txBody>
          <a:bodyPr/>
          <a:lstStyle/>
          <a:p>
            <a:r>
              <a:rPr lang="en-GB" sz="2400" dirty="0"/>
              <a:t>Practice and Procedure: </a:t>
            </a:r>
            <a:br>
              <a:rPr lang="en-GB" sz="2400" dirty="0"/>
            </a:br>
            <a:r>
              <a:rPr lang="en-GB" sz="2400" dirty="0"/>
              <a:t>Procedural Rigour in Public Law</a:t>
            </a:r>
          </a:p>
        </p:txBody>
      </p:sp>
      <p:sp>
        <p:nvSpPr>
          <p:cNvPr id="4" name="Text Placeholder 3">
            <a:extLst>
              <a:ext uri="{FF2B5EF4-FFF2-40B4-BE49-F238E27FC236}">
                <a16:creationId xmlns:a16="http://schemas.microsoft.com/office/drawing/2014/main" id="{8BEA70EA-841D-4ED2-8AD8-DF0AF18810F0}"/>
              </a:ext>
            </a:extLst>
          </p:cNvPr>
          <p:cNvSpPr>
            <a:spLocks noGrp="1"/>
          </p:cNvSpPr>
          <p:nvPr>
            <p:ph type="body" sz="quarter" idx="13"/>
          </p:nvPr>
        </p:nvSpPr>
        <p:spPr/>
        <p:txBody>
          <a:bodyPr/>
          <a:lstStyle/>
          <a:p>
            <a:pPr lvl="1"/>
            <a:r>
              <a:rPr lang="en-GB" sz="1800" dirty="0"/>
              <a:t>ALBA Summer Conference 2021</a:t>
            </a:r>
          </a:p>
          <a:p>
            <a:pPr lvl="1"/>
            <a:r>
              <a:rPr lang="en-GB" sz="1800" dirty="0"/>
              <a:t>Naina Patel, Blackstone Chambers </a:t>
            </a:r>
          </a:p>
        </p:txBody>
      </p:sp>
      <p:sp>
        <p:nvSpPr>
          <p:cNvPr id="6" name="Slide Number Placeholder 5">
            <a:extLst>
              <a:ext uri="{FF2B5EF4-FFF2-40B4-BE49-F238E27FC236}">
                <a16:creationId xmlns:a16="http://schemas.microsoft.com/office/drawing/2014/main" id="{FEEB6AFF-550A-4111-8AF5-9C1B5F262D0D}"/>
              </a:ext>
            </a:extLst>
          </p:cNvPr>
          <p:cNvSpPr>
            <a:spLocks noGrp="1"/>
          </p:cNvSpPr>
          <p:nvPr>
            <p:ph type="sldNum" sz="quarter" idx="12"/>
          </p:nvPr>
        </p:nvSpPr>
        <p:spPr/>
        <p:txBody>
          <a:bodyPr/>
          <a:lstStyle/>
          <a:p>
            <a:fld id="{0B868178-02AE-42FC-958D-6B8F13B60175}" type="slidenum">
              <a:rPr lang="en-GB" smtClean="0"/>
              <a:pPr/>
              <a:t>1</a:t>
            </a:fld>
            <a:endParaRPr lang="en-GB" dirty="0"/>
          </a:p>
        </p:txBody>
      </p:sp>
    </p:spTree>
    <p:extLst>
      <p:ext uri="{BB962C8B-B14F-4D97-AF65-F5344CB8AC3E}">
        <p14:creationId xmlns:p14="http://schemas.microsoft.com/office/powerpoint/2010/main" val="12604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683568" y="1116000"/>
            <a:ext cx="7776864" cy="3240000"/>
          </a:xfrm>
        </p:spPr>
        <p:txBody>
          <a:bodyPr/>
          <a:lstStyle/>
          <a:p>
            <a:pPr lvl="1">
              <a:spcAft>
                <a:spcPts val="600"/>
              </a:spcAft>
            </a:pPr>
            <a:r>
              <a:rPr lang="en-GB" sz="1800" i="1" dirty="0"/>
              <a:t>Hickey </a:t>
            </a:r>
            <a:r>
              <a:rPr lang="en-GB" sz="1800" dirty="0"/>
              <a:t>concerned a claimant who took three points, none of which was the subject of the original grant of permission, permission for which was only granted during the course of the appeal hearing (§38)</a:t>
            </a:r>
          </a:p>
          <a:p>
            <a:pPr lvl="1">
              <a:spcAft>
                <a:spcPts val="600"/>
              </a:spcAft>
            </a:pPr>
            <a:r>
              <a:rPr lang="en-GB" sz="1800" dirty="0" err="1"/>
              <a:t>Hickinbottom</a:t>
            </a:r>
            <a:r>
              <a:rPr lang="en-GB" sz="1800" dirty="0"/>
              <a:t> LJ observed (§74) :</a:t>
            </a:r>
          </a:p>
          <a:p>
            <a:pPr marL="179388" lvl="1" indent="177800">
              <a:spcAft>
                <a:spcPts val="600"/>
              </a:spcAft>
            </a:pPr>
            <a:r>
              <a:rPr lang="en-GB" sz="1800" dirty="0"/>
              <a:t>The grounds of appeal are an inherent part of the appeal notice</a:t>
            </a:r>
          </a:p>
          <a:p>
            <a:pPr marL="357188" lvl="1" indent="-179388">
              <a:spcAft>
                <a:spcPts val="600"/>
              </a:spcAft>
            </a:pPr>
            <a:r>
              <a:rPr lang="en-GB" sz="1800" dirty="0"/>
              <a:t>They should address the relevant parts of the decision and how they are said to be wrong or unjust per CPR 52.21(3) with the reasons explained in the skeleton argument</a:t>
            </a:r>
          </a:p>
          <a:p>
            <a:pPr marL="357188" lvl="1" indent="-179388">
              <a:spcAft>
                <a:spcPts val="600"/>
              </a:spcAft>
            </a:pPr>
            <a:r>
              <a:rPr lang="en-GB" sz="1800" dirty="0"/>
              <a:t>Permission to amend is required to rely on a ground for which permission has not been sought per CPR 52.17</a:t>
            </a:r>
          </a:p>
          <a:p>
            <a:pPr marL="357188" lvl="1" indent="-179388">
              <a:spcAft>
                <a:spcPts val="600"/>
              </a:spcAft>
            </a:pPr>
            <a:endParaRPr lang="en-GB" sz="1800" i="1" dirty="0"/>
          </a:p>
        </p:txBody>
      </p:sp>
    </p:spTree>
    <p:extLst>
      <p:ext uri="{BB962C8B-B14F-4D97-AF65-F5344CB8AC3E}">
        <p14:creationId xmlns:p14="http://schemas.microsoft.com/office/powerpoint/2010/main" val="204691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683568" y="1060376"/>
            <a:ext cx="7524432" cy="3240000"/>
          </a:xfrm>
        </p:spPr>
        <p:txBody>
          <a:bodyPr/>
          <a:lstStyle/>
          <a:p>
            <a:pPr>
              <a:lnSpc>
                <a:spcPts val="3000"/>
              </a:lnSpc>
              <a:spcAft>
                <a:spcPts val="1800"/>
              </a:spcAft>
            </a:pPr>
            <a:r>
              <a:rPr lang="en-GB" sz="2000" dirty="0"/>
              <a:t>Areas where concerns raised: rolling judicial review</a:t>
            </a:r>
          </a:p>
          <a:p>
            <a:pPr lvl="1">
              <a:spcAft>
                <a:spcPts val="600"/>
              </a:spcAft>
            </a:pPr>
            <a:r>
              <a:rPr lang="en-GB" sz="1800" dirty="0"/>
              <a:t>CA in </a:t>
            </a:r>
            <a:r>
              <a:rPr lang="en-GB" sz="1800" i="1" dirty="0"/>
              <a:t>Dolan</a:t>
            </a:r>
            <a:r>
              <a:rPr lang="en-GB" sz="1800" dirty="0"/>
              <a:t> at §117:</a:t>
            </a:r>
          </a:p>
          <a:p>
            <a:pPr marL="357188" lvl="1" indent="0">
              <a:spcAft>
                <a:spcPts val="600"/>
              </a:spcAft>
              <a:buNone/>
            </a:pPr>
            <a:r>
              <a:rPr lang="en-GB" dirty="0"/>
              <a:t>“</a:t>
            </a:r>
            <a:r>
              <a:rPr lang="en-GB" i="1" dirty="0"/>
              <a:t>This court has also deprecated the trend towards what has become known as a “rolling” approach to judicial review, in which fresh decisions, which have arisen after the original challenge and sometimes even after the first instance judgment, are sought to be challenged by way of amendment: </a:t>
            </a:r>
            <a:r>
              <a:rPr lang="en-GB" i="1" dirty="0" err="1"/>
              <a:t>Spahiu</a:t>
            </a:r>
            <a:r>
              <a:rPr lang="en-GB" i="1" dirty="0"/>
              <a:t>, paras 60-63.  Although, as Coulson LJ said, at para 63, “there is no hard and fast rule”, he was right to say that it will usually be better for all parties if judicial review proceedings are not treated as “rolling” or “evolving”.”</a:t>
            </a:r>
          </a:p>
          <a:p>
            <a:pPr lvl="1">
              <a:spcAft>
                <a:spcPts val="600"/>
              </a:spcAft>
            </a:pPr>
            <a:endParaRPr lang="en-GB" sz="2300" i="1" dirty="0">
              <a:highlight>
                <a:srgbClr val="FFFF00"/>
              </a:highlight>
            </a:endParaRPr>
          </a:p>
        </p:txBody>
      </p:sp>
    </p:spTree>
    <p:extLst>
      <p:ext uri="{BB962C8B-B14F-4D97-AF65-F5344CB8AC3E}">
        <p14:creationId xmlns:p14="http://schemas.microsoft.com/office/powerpoint/2010/main" val="19757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683568" y="1060376"/>
            <a:ext cx="7524432" cy="3240000"/>
          </a:xfrm>
        </p:spPr>
        <p:txBody>
          <a:bodyPr/>
          <a:lstStyle/>
          <a:p>
            <a:pPr lvl="1">
              <a:spcAft>
                <a:spcPts val="600"/>
              </a:spcAft>
            </a:pPr>
            <a:r>
              <a:rPr lang="en-GB" sz="1800" i="1" dirty="0"/>
              <a:t>Dolan</a:t>
            </a:r>
            <a:r>
              <a:rPr lang="en-GB" sz="1800" dirty="0"/>
              <a:t> concerned a challenge to regulations made in response to the pandemic on 26 March 2020 and were ultimately replaced by regulations made on 3 July 2020</a:t>
            </a:r>
          </a:p>
          <a:p>
            <a:pPr lvl="1">
              <a:spcAft>
                <a:spcPts val="600"/>
              </a:spcAft>
            </a:pPr>
            <a:r>
              <a:rPr lang="en-GB" sz="1800" dirty="0"/>
              <a:t>The claimants made an application to amend the grounds of claim to include a challenge to the replacement regulations but this was not ultimately pursued</a:t>
            </a:r>
          </a:p>
          <a:p>
            <a:pPr lvl="1">
              <a:spcAft>
                <a:spcPts val="600"/>
              </a:spcAft>
            </a:pPr>
            <a:r>
              <a:rPr lang="en-GB" sz="1800" dirty="0"/>
              <a:t>The CA noted the context where regulations had been amended, sometimes very quickly, and the issues raised by the grounds turned on the state of the evidence as it was at a particular time</a:t>
            </a:r>
          </a:p>
          <a:p>
            <a:pPr lvl="1">
              <a:spcAft>
                <a:spcPts val="600"/>
              </a:spcAft>
            </a:pPr>
            <a:r>
              <a:rPr lang="en-GB" sz="1800" dirty="0"/>
              <a:t>Precisely the sort of case where should not be allowed</a:t>
            </a:r>
          </a:p>
          <a:p>
            <a:pPr lvl="1">
              <a:spcAft>
                <a:spcPts val="600"/>
              </a:spcAft>
            </a:pPr>
            <a:endParaRPr lang="en-GB" sz="2300" i="1" dirty="0">
              <a:highlight>
                <a:srgbClr val="FFFF00"/>
              </a:highlight>
            </a:endParaRPr>
          </a:p>
        </p:txBody>
      </p:sp>
    </p:spTree>
    <p:extLst>
      <p:ext uri="{BB962C8B-B14F-4D97-AF65-F5344CB8AC3E}">
        <p14:creationId xmlns:p14="http://schemas.microsoft.com/office/powerpoint/2010/main" val="70828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683568" y="1116000"/>
            <a:ext cx="7524432" cy="3240000"/>
          </a:xfrm>
        </p:spPr>
        <p:txBody>
          <a:bodyPr/>
          <a:lstStyle/>
          <a:p>
            <a:pPr lvl="1">
              <a:spcAft>
                <a:spcPts val="600"/>
              </a:spcAft>
            </a:pPr>
            <a:r>
              <a:rPr lang="en-GB" sz="1800" i="1" dirty="0" err="1"/>
              <a:t>Spahiu</a:t>
            </a:r>
            <a:r>
              <a:rPr lang="en-GB" sz="1800" i="1" dirty="0"/>
              <a:t> </a:t>
            </a:r>
            <a:r>
              <a:rPr lang="en-GB" sz="1800" dirty="0"/>
              <a:t>concerned a challenge to removal directions which were then cancelled and an application was then made to amend the grounds of claim to challenge a subsequent decision by the </a:t>
            </a:r>
            <a:r>
              <a:rPr lang="en-GB" sz="1800" dirty="0" err="1"/>
              <a:t>SoS</a:t>
            </a:r>
            <a:r>
              <a:rPr lang="en-GB" sz="1800" dirty="0"/>
              <a:t> on an asylum and human rights (Article 8) claim</a:t>
            </a:r>
          </a:p>
          <a:p>
            <a:pPr lvl="1">
              <a:spcAft>
                <a:spcPts val="600"/>
              </a:spcAft>
            </a:pPr>
            <a:r>
              <a:rPr lang="en-GB" sz="1800" dirty="0"/>
              <a:t>The application for permission to amend was refused by the FTT on the basis that it represented </a:t>
            </a:r>
            <a:r>
              <a:rPr lang="en-GB" sz="1800" i="1" dirty="0"/>
              <a:t>“an entirely different challenge”; </a:t>
            </a:r>
            <a:r>
              <a:rPr lang="en-GB" sz="1800" dirty="0"/>
              <a:t>this was reviewed (twice) by the UT and overturned</a:t>
            </a:r>
          </a:p>
          <a:p>
            <a:pPr lvl="1">
              <a:spcAft>
                <a:spcPts val="600"/>
              </a:spcAft>
            </a:pPr>
            <a:r>
              <a:rPr lang="en-GB" sz="1800" dirty="0"/>
              <a:t>The CA noted the difficulties of principle and practice vs the need to adopt a measure of flexibility and considered no error in UT overturning FTT and allowing the application as the claim had always been based on Article 8 ECHR</a:t>
            </a:r>
          </a:p>
          <a:p>
            <a:pPr lvl="1">
              <a:spcAft>
                <a:spcPts val="600"/>
              </a:spcAft>
            </a:pPr>
            <a:endParaRPr lang="en-GB" sz="1800" dirty="0"/>
          </a:p>
          <a:p>
            <a:pPr lvl="1">
              <a:spcAft>
                <a:spcPts val="600"/>
              </a:spcAft>
            </a:pPr>
            <a:endParaRPr lang="en-GB" sz="2300" i="1" dirty="0">
              <a:highlight>
                <a:srgbClr val="FFFF00"/>
              </a:highlight>
            </a:endParaRPr>
          </a:p>
        </p:txBody>
      </p:sp>
    </p:spTree>
    <p:extLst>
      <p:ext uri="{BB962C8B-B14F-4D97-AF65-F5344CB8AC3E}">
        <p14:creationId xmlns:p14="http://schemas.microsoft.com/office/powerpoint/2010/main" val="3320608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683568" y="1116000"/>
            <a:ext cx="7524432" cy="3240000"/>
          </a:xfrm>
        </p:spPr>
        <p:txBody>
          <a:bodyPr/>
          <a:lstStyle/>
          <a:p>
            <a:pPr lvl="1">
              <a:spcAft>
                <a:spcPts val="600"/>
              </a:spcAft>
            </a:pPr>
            <a:r>
              <a:rPr lang="en-GB" sz="1800" dirty="0"/>
              <a:t>Difficulties of practice and principle at first instance:</a:t>
            </a:r>
          </a:p>
          <a:p>
            <a:pPr marL="357188" lvl="1" indent="-179388">
              <a:spcAft>
                <a:spcPts val="600"/>
              </a:spcAft>
            </a:pPr>
            <a:r>
              <a:rPr lang="en-GB" sz="1800" dirty="0"/>
              <a:t>New decisions generated by proceedings and issues of relief</a:t>
            </a:r>
          </a:p>
          <a:p>
            <a:pPr marL="357188" lvl="1" indent="-179388">
              <a:spcAft>
                <a:spcPts val="600"/>
              </a:spcAft>
            </a:pPr>
            <a:r>
              <a:rPr lang="en-GB" sz="1800" dirty="0"/>
              <a:t>New decisions generated by post-decision material: </a:t>
            </a:r>
            <a:r>
              <a:rPr lang="en-GB" sz="1800" i="1" dirty="0"/>
              <a:t>R (</a:t>
            </a:r>
            <a:r>
              <a:rPr lang="en-GB" sz="1800" i="1" dirty="0" err="1"/>
              <a:t>Tesfay</a:t>
            </a:r>
            <a:r>
              <a:rPr lang="en-GB" sz="1800" i="1" dirty="0"/>
              <a:t>) v SSHD </a:t>
            </a:r>
            <a:r>
              <a:rPr lang="en-GB" sz="1800" dirty="0"/>
              <a:t>[2016] 1 WLR 4853, §78</a:t>
            </a:r>
          </a:p>
          <a:p>
            <a:pPr marL="357188" lvl="1" indent="-179388">
              <a:spcAft>
                <a:spcPts val="600"/>
              </a:spcAft>
            </a:pPr>
            <a:r>
              <a:rPr lang="en-GB" sz="1800" dirty="0"/>
              <a:t>Autonomous new decisions within proceedings but still issues of clarity and notice and fresh evidence</a:t>
            </a:r>
          </a:p>
          <a:p>
            <a:pPr lvl="1">
              <a:spcAft>
                <a:spcPts val="600"/>
              </a:spcAft>
            </a:pPr>
            <a:r>
              <a:rPr lang="en-GB" sz="1800" dirty="0"/>
              <a:t>Difficulties of practice and principle on appeal:</a:t>
            </a:r>
          </a:p>
          <a:p>
            <a:pPr marL="357188" lvl="1" indent="-179388">
              <a:spcAft>
                <a:spcPts val="600"/>
              </a:spcAft>
            </a:pPr>
            <a:r>
              <a:rPr lang="en-GB" sz="1800" dirty="0"/>
              <a:t>Appellate court not having first instance decision to consider</a:t>
            </a:r>
          </a:p>
          <a:p>
            <a:pPr marL="357188" lvl="1" indent="-179388">
              <a:spcAft>
                <a:spcPts val="600"/>
              </a:spcAft>
            </a:pPr>
            <a:r>
              <a:rPr lang="en-GB" sz="1800" dirty="0"/>
              <a:t>Artificiality of exercise of identifying error of law in that decision</a:t>
            </a:r>
          </a:p>
          <a:p>
            <a:pPr marL="357188" lvl="1" indent="-179388">
              <a:spcAft>
                <a:spcPts val="600"/>
              </a:spcAft>
            </a:pPr>
            <a:r>
              <a:rPr lang="en-GB" sz="1800" dirty="0"/>
              <a:t>Challenges of introducing fresh evidence on appeal</a:t>
            </a:r>
          </a:p>
          <a:p>
            <a:pPr lvl="1">
              <a:spcAft>
                <a:spcPts val="600"/>
              </a:spcAft>
            </a:pPr>
            <a:endParaRPr lang="en-GB" sz="2300" i="1" dirty="0">
              <a:highlight>
                <a:srgbClr val="FFFF00"/>
              </a:highlight>
            </a:endParaRPr>
          </a:p>
        </p:txBody>
      </p:sp>
    </p:spTree>
    <p:extLst>
      <p:ext uri="{BB962C8B-B14F-4D97-AF65-F5344CB8AC3E}">
        <p14:creationId xmlns:p14="http://schemas.microsoft.com/office/powerpoint/2010/main" val="3790208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683568" y="1060376"/>
            <a:ext cx="7524432" cy="3240000"/>
          </a:xfrm>
        </p:spPr>
        <p:txBody>
          <a:bodyPr/>
          <a:lstStyle/>
          <a:p>
            <a:pPr lvl="1">
              <a:spcAft>
                <a:spcPts val="600"/>
              </a:spcAft>
            </a:pPr>
            <a:r>
              <a:rPr lang="en-GB" sz="1800" dirty="0"/>
              <a:t>Rationale for a more flexible approach:</a:t>
            </a:r>
          </a:p>
          <a:p>
            <a:pPr marL="357188" lvl="2" indent="-179388">
              <a:spcAft>
                <a:spcPts val="600"/>
              </a:spcAft>
            </a:pPr>
            <a:r>
              <a:rPr lang="en-GB" sz="1800" dirty="0"/>
              <a:t>Fairness</a:t>
            </a:r>
          </a:p>
          <a:p>
            <a:pPr marL="357188" lvl="2" indent="-179388">
              <a:spcAft>
                <a:spcPts val="600"/>
              </a:spcAft>
            </a:pPr>
            <a:r>
              <a:rPr lang="en-GB" sz="1800" dirty="0"/>
              <a:t>Preventing delay</a:t>
            </a:r>
          </a:p>
          <a:p>
            <a:pPr marL="357188" lvl="2" indent="-179388">
              <a:spcAft>
                <a:spcPts val="600"/>
              </a:spcAft>
            </a:pPr>
            <a:r>
              <a:rPr lang="en-GB" sz="1800" dirty="0"/>
              <a:t>Saving expense</a:t>
            </a:r>
          </a:p>
          <a:p>
            <a:pPr marL="357188" lvl="2" indent="-179388">
              <a:spcAft>
                <a:spcPts val="600"/>
              </a:spcAft>
            </a:pPr>
            <a:r>
              <a:rPr lang="en-GB" sz="1800" dirty="0"/>
              <a:t>Enabling the real dispute between the parties to be adjudicated</a:t>
            </a:r>
          </a:p>
          <a:p>
            <a:pPr lvl="1">
              <a:spcAft>
                <a:spcPts val="600"/>
              </a:spcAft>
            </a:pPr>
            <a:r>
              <a:rPr lang="en-GB" sz="1800" dirty="0"/>
              <a:t>Cases in which rolling judicial review has been permitted:</a:t>
            </a:r>
          </a:p>
          <a:p>
            <a:pPr marL="357188" lvl="1" indent="-179388">
              <a:spcAft>
                <a:spcPts val="600"/>
              </a:spcAft>
            </a:pPr>
            <a:r>
              <a:rPr lang="en-GB" sz="1800" i="1" dirty="0"/>
              <a:t>R (Raja) v Redbridge LBC </a:t>
            </a:r>
            <a:r>
              <a:rPr lang="en-GB" sz="1800" dirty="0"/>
              <a:t>[2020] EWHC 1456 (Admin) (ongoing failure)</a:t>
            </a:r>
            <a:endParaRPr lang="en-GB" sz="1800" i="1" dirty="0"/>
          </a:p>
          <a:p>
            <a:pPr marL="357188" lvl="1" indent="-179388">
              <a:spcAft>
                <a:spcPts val="600"/>
              </a:spcAft>
            </a:pPr>
            <a:r>
              <a:rPr lang="en-GB" sz="1800" i="1" dirty="0"/>
              <a:t>R (O) v Hammersmith &amp; Fulham LBC </a:t>
            </a:r>
            <a:r>
              <a:rPr lang="en-GB" sz="1800" dirty="0"/>
              <a:t>[2012] 1 WLR 1057 (new decision)</a:t>
            </a:r>
          </a:p>
          <a:p>
            <a:pPr marL="357188" lvl="1" indent="-179388">
              <a:spcAft>
                <a:spcPts val="600"/>
              </a:spcAft>
            </a:pPr>
            <a:r>
              <a:rPr lang="en-GB" sz="1800" i="1" dirty="0"/>
              <a:t>R (Holub) v SSHD </a:t>
            </a:r>
            <a:r>
              <a:rPr lang="en-GB" sz="1800" dirty="0"/>
              <a:t>[2001] 1 WLR 1359 (maintenance of original decision)</a:t>
            </a:r>
            <a:endParaRPr lang="en-GB" sz="1800" i="1" dirty="0"/>
          </a:p>
          <a:p>
            <a:pPr lvl="1">
              <a:spcAft>
                <a:spcPts val="600"/>
              </a:spcAft>
            </a:pPr>
            <a:endParaRPr lang="en-GB" sz="2300" i="1" dirty="0">
              <a:highlight>
                <a:srgbClr val="FFFF00"/>
              </a:highlight>
            </a:endParaRPr>
          </a:p>
        </p:txBody>
      </p:sp>
    </p:spTree>
    <p:extLst>
      <p:ext uri="{BB962C8B-B14F-4D97-AF65-F5344CB8AC3E}">
        <p14:creationId xmlns:p14="http://schemas.microsoft.com/office/powerpoint/2010/main" val="561430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683568" y="1116000"/>
            <a:ext cx="7848872" cy="3240000"/>
          </a:xfrm>
        </p:spPr>
        <p:txBody>
          <a:bodyPr/>
          <a:lstStyle/>
          <a:p>
            <a:pPr>
              <a:lnSpc>
                <a:spcPts val="2000"/>
              </a:lnSpc>
              <a:spcAft>
                <a:spcPts val="1800"/>
              </a:spcAft>
            </a:pPr>
            <a:r>
              <a:rPr lang="en-GB" sz="2000" dirty="0"/>
              <a:t>New CPR 54 PDs</a:t>
            </a:r>
          </a:p>
          <a:p>
            <a:pPr marL="177800" lvl="1" indent="-177800">
              <a:lnSpc>
                <a:spcPts val="2000"/>
              </a:lnSpc>
              <a:spcAft>
                <a:spcPts val="1800"/>
              </a:spcAft>
            </a:pPr>
            <a:r>
              <a:rPr lang="en-GB" sz="2000" dirty="0">
                <a:latin typeface="+mj-lt"/>
              </a:rPr>
              <a:t>In </a:t>
            </a:r>
            <a:r>
              <a:rPr lang="en-GB" sz="2000" i="1" dirty="0">
                <a:latin typeface="+mj-lt"/>
              </a:rPr>
              <a:t>Dolan, </a:t>
            </a:r>
            <a:r>
              <a:rPr lang="en-GB" sz="2000" dirty="0">
                <a:latin typeface="+mj-lt"/>
              </a:rPr>
              <a:t>the CA concluded at </a:t>
            </a:r>
            <a:r>
              <a:rPr lang="en-GB" sz="2000" dirty="0"/>
              <a:t>§</a:t>
            </a:r>
            <a:r>
              <a:rPr lang="en-GB" sz="2000" dirty="0">
                <a:latin typeface="+mj-lt"/>
              </a:rPr>
              <a:t>121: </a:t>
            </a:r>
            <a:r>
              <a:rPr lang="en-GB" sz="2000" i="1" dirty="0">
                <a:latin typeface="+mj-lt"/>
              </a:rPr>
              <a:t>“Although the Administrative Court Judicial Review Guide is clear, we consider that the time has come to invite the Civil Procedure Rule Committee to consider whether any amendments to the rules or practice direction governing judicial review claims are called for to contain the problem we have identified”.</a:t>
            </a:r>
          </a:p>
          <a:p>
            <a:pPr marL="177800" lvl="1" indent="-177800">
              <a:lnSpc>
                <a:spcPts val="2000"/>
              </a:lnSpc>
              <a:spcAft>
                <a:spcPts val="1800"/>
              </a:spcAft>
            </a:pPr>
            <a:r>
              <a:rPr lang="en-GB" sz="2000" dirty="0"/>
              <a:t>Enter the amended practice direction to CPR 54, in force as of 31 May 2021 (recast PD 54A, new PD 54B for urgent cases, revocation of PD 54C and modernising/tidying of PD 54D and E (now C and D)</a:t>
            </a:r>
          </a:p>
          <a:p>
            <a:pPr marL="177800" lvl="1" indent="-177800">
              <a:lnSpc>
                <a:spcPts val="2000"/>
              </a:lnSpc>
              <a:spcAft>
                <a:spcPts val="1800"/>
              </a:spcAft>
            </a:pPr>
            <a:r>
              <a:rPr lang="en-GB" sz="2000" dirty="0"/>
              <a:t>Note references to and integration with remainder of CPR</a:t>
            </a:r>
          </a:p>
          <a:p>
            <a:pPr marL="177800" indent="-177800">
              <a:lnSpc>
                <a:spcPts val="2000"/>
              </a:lnSpc>
              <a:spcAft>
                <a:spcPts val="1800"/>
              </a:spcAft>
              <a:buFont typeface="Arial" panose="020B0604020202020204" pitchFamily="34" charset="0"/>
              <a:buChar char="•"/>
            </a:pPr>
            <a:endParaRPr lang="en-GB" sz="2000" dirty="0"/>
          </a:p>
          <a:p>
            <a:pPr>
              <a:lnSpc>
                <a:spcPts val="2000"/>
              </a:lnSpc>
              <a:spcAft>
                <a:spcPts val="1800"/>
              </a:spcAft>
            </a:pPr>
            <a:endParaRPr lang="en-GB" sz="2000" dirty="0"/>
          </a:p>
        </p:txBody>
      </p:sp>
    </p:spTree>
    <p:extLst>
      <p:ext uri="{BB962C8B-B14F-4D97-AF65-F5344CB8AC3E}">
        <p14:creationId xmlns:p14="http://schemas.microsoft.com/office/powerpoint/2010/main" val="315189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683568" y="1116000"/>
            <a:ext cx="7992888" cy="3240000"/>
          </a:xfrm>
        </p:spPr>
        <p:txBody>
          <a:bodyPr/>
          <a:lstStyle/>
          <a:p>
            <a:pPr>
              <a:lnSpc>
                <a:spcPts val="2000"/>
              </a:lnSpc>
              <a:spcAft>
                <a:spcPts val="1800"/>
              </a:spcAft>
            </a:pPr>
            <a:r>
              <a:rPr lang="en-GB" sz="2000" dirty="0"/>
              <a:t>New PD 54A – Claim Form</a:t>
            </a:r>
          </a:p>
          <a:p>
            <a:pPr marL="177800" indent="-177800">
              <a:lnSpc>
                <a:spcPts val="2000"/>
              </a:lnSpc>
              <a:spcAft>
                <a:spcPts val="600"/>
              </a:spcAft>
              <a:buFont typeface="Arial" panose="020B0604020202020204" pitchFamily="34" charset="0"/>
              <a:buChar char="•"/>
            </a:pPr>
            <a:r>
              <a:rPr lang="en-GB" sz="2000" dirty="0"/>
              <a:t>Statement of Facts</a:t>
            </a:r>
          </a:p>
          <a:p>
            <a:pPr marL="357800" lvl="1" indent="-177800">
              <a:lnSpc>
                <a:spcPts val="2000"/>
              </a:lnSpc>
              <a:spcAft>
                <a:spcPts val="600"/>
              </a:spcAft>
            </a:pPr>
            <a:r>
              <a:rPr lang="en-GB" sz="2000" dirty="0"/>
              <a:t>§4.1(1): to include </a:t>
            </a:r>
            <a:r>
              <a:rPr lang="en-GB" sz="2000" i="1" dirty="0"/>
              <a:t>“all material facts, that is all those facts which are relevant to the claim or the application being made” </a:t>
            </a:r>
            <a:r>
              <a:rPr lang="en-GB" sz="2000" dirty="0"/>
              <a:t>following </a:t>
            </a:r>
            <a:r>
              <a:rPr lang="en-GB" sz="2000" i="1" dirty="0"/>
              <a:t>“proper and necessary inquiries before seeking permission to apply for judicial review or interim relief to ensure that so far as reasonably possible that all relevant facts are known”</a:t>
            </a:r>
          </a:p>
          <a:p>
            <a:pPr marL="177800" indent="-177800">
              <a:lnSpc>
                <a:spcPts val="2000"/>
              </a:lnSpc>
              <a:spcAft>
                <a:spcPts val="600"/>
              </a:spcAft>
              <a:buFont typeface="Arial" panose="020B0604020202020204" pitchFamily="34" charset="0"/>
              <a:buChar char="•"/>
            </a:pPr>
            <a:r>
              <a:rPr lang="en-GB" sz="2000" dirty="0"/>
              <a:t>Statement of Grounds</a:t>
            </a:r>
          </a:p>
          <a:p>
            <a:pPr marL="357800" lvl="1" indent="-177800">
              <a:lnSpc>
                <a:spcPts val="2000"/>
              </a:lnSpc>
              <a:spcAft>
                <a:spcPts val="600"/>
              </a:spcAft>
            </a:pPr>
            <a:r>
              <a:rPr lang="en-GB" sz="2000" dirty="0"/>
              <a:t>§4.2(1)(b): </a:t>
            </a:r>
            <a:r>
              <a:rPr lang="en-GB" sz="2000" i="1" dirty="0"/>
              <a:t>“identify…each ground of challenge;…the relevant provision or principle of law said to have been breached; and provide sufficient detail of the alleged breach to enable the parties and the court to identify the issues alleged to arise…by reference to Statement of Facts…state precisely what relief is sought”</a:t>
            </a:r>
            <a:endParaRPr lang="en-GB" sz="2000" dirty="0"/>
          </a:p>
          <a:p>
            <a:pPr>
              <a:lnSpc>
                <a:spcPts val="2000"/>
              </a:lnSpc>
              <a:spcAft>
                <a:spcPts val="1800"/>
              </a:spcAft>
            </a:pPr>
            <a:endParaRPr lang="en-GB" sz="2000" dirty="0"/>
          </a:p>
        </p:txBody>
      </p:sp>
    </p:spTree>
    <p:extLst>
      <p:ext uri="{BB962C8B-B14F-4D97-AF65-F5344CB8AC3E}">
        <p14:creationId xmlns:p14="http://schemas.microsoft.com/office/powerpoint/2010/main" val="1383398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683568" y="1116000"/>
            <a:ext cx="7992888" cy="3240000"/>
          </a:xfrm>
        </p:spPr>
        <p:txBody>
          <a:bodyPr/>
          <a:lstStyle/>
          <a:p>
            <a:pPr>
              <a:lnSpc>
                <a:spcPts val="2000"/>
              </a:lnSpc>
              <a:spcAft>
                <a:spcPts val="1800"/>
              </a:spcAft>
            </a:pPr>
            <a:r>
              <a:rPr lang="en-GB" sz="2000" dirty="0"/>
              <a:t>New PD 54A – Claim Form</a:t>
            </a:r>
          </a:p>
          <a:p>
            <a:pPr marL="357800" lvl="1" indent="-177800">
              <a:lnSpc>
                <a:spcPts val="2000"/>
              </a:lnSpc>
              <a:spcAft>
                <a:spcPts val="600"/>
              </a:spcAft>
            </a:pPr>
            <a:r>
              <a:rPr lang="en-GB" sz="2000" dirty="0"/>
              <a:t>§4.1(2): reference to </a:t>
            </a:r>
            <a:r>
              <a:rPr lang="en-GB" sz="2000" i="1" dirty="0"/>
              <a:t>“any statutory provision which excludes the jurisdiction of the court to entertain the application or to grant the relief sought” </a:t>
            </a:r>
            <a:r>
              <a:rPr lang="en-GB" sz="2000" dirty="0"/>
              <a:t>and </a:t>
            </a:r>
            <a:r>
              <a:rPr lang="en-GB" sz="2000" i="1" dirty="0"/>
              <a:t>“any alternative appeal mechanism that exists, or could have been used prior to seeking judicial review”</a:t>
            </a:r>
          </a:p>
          <a:p>
            <a:pPr marL="357800" lvl="1" indent="-177800">
              <a:lnSpc>
                <a:spcPts val="2000"/>
              </a:lnSpc>
              <a:spcAft>
                <a:spcPts val="600"/>
              </a:spcAft>
            </a:pPr>
            <a:r>
              <a:rPr lang="en-GB" sz="2000" dirty="0"/>
              <a:t>§§4.7-4.8: human rights (PD16, §15) and devolution issues (relevant legislation) must be specified</a:t>
            </a:r>
          </a:p>
          <a:p>
            <a:pPr marL="177800" indent="-177800">
              <a:lnSpc>
                <a:spcPts val="2000"/>
              </a:lnSpc>
              <a:spcAft>
                <a:spcPts val="600"/>
              </a:spcAft>
              <a:buFont typeface="Arial" panose="020B0604020202020204" pitchFamily="34" charset="0"/>
              <a:buChar char="•"/>
            </a:pPr>
            <a:r>
              <a:rPr lang="en-GB" sz="2000" dirty="0"/>
              <a:t>§4.2: Both clear, concise and numbered paras; can be a single document; together no more than 40 pages and </a:t>
            </a:r>
            <a:r>
              <a:rPr lang="en-GB" sz="2000" i="1" dirty="0"/>
              <a:t>“in many cases the court will expect the documents to be significantly shorter” – </a:t>
            </a:r>
            <a:r>
              <a:rPr lang="en-GB" sz="2000" dirty="0"/>
              <a:t>though permission may be granted to exceed this.</a:t>
            </a:r>
          </a:p>
          <a:p>
            <a:pPr marL="177800" indent="-177800">
              <a:lnSpc>
                <a:spcPts val="2000"/>
              </a:lnSpc>
              <a:spcAft>
                <a:spcPts val="600"/>
              </a:spcAft>
              <a:buFont typeface="Arial" panose="020B0604020202020204" pitchFamily="34" charset="0"/>
              <a:buChar char="•"/>
            </a:pPr>
            <a:r>
              <a:rPr lang="en-GB" sz="2000" dirty="0"/>
              <a:t>§4.3-4.4: documents to be included, incl. applications to extend time or for directions</a:t>
            </a:r>
          </a:p>
          <a:p>
            <a:pPr>
              <a:lnSpc>
                <a:spcPts val="2000"/>
              </a:lnSpc>
              <a:spcAft>
                <a:spcPts val="1800"/>
              </a:spcAft>
            </a:pPr>
            <a:endParaRPr lang="en-GB" sz="2000" dirty="0"/>
          </a:p>
        </p:txBody>
      </p:sp>
    </p:spTree>
    <p:extLst>
      <p:ext uri="{BB962C8B-B14F-4D97-AF65-F5344CB8AC3E}">
        <p14:creationId xmlns:p14="http://schemas.microsoft.com/office/powerpoint/2010/main" val="2037747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683568" y="1116000"/>
            <a:ext cx="7992888" cy="3240000"/>
          </a:xfrm>
        </p:spPr>
        <p:txBody>
          <a:bodyPr/>
          <a:lstStyle/>
          <a:p>
            <a:pPr>
              <a:lnSpc>
                <a:spcPts val="2000"/>
              </a:lnSpc>
              <a:spcAft>
                <a:spcPts val="1800"/>
              </a:spcAft>
            </a:pPr>
            <a:r>
              <a:rPr lang="en-GB" sz="2000" dirty="0"/>
              <a:t>New PD 54A – AOS and SGDs</a:t>
            </a:r>
          </a:p>
          <a:p>
            <a:pPr marL="177800" indent="-177800">
              <a:lnSpc>
                <a:spcPts val="2000"/>
              </a:lnSpc>
              <a:spcAft>
                <a:spcPts val="600"/>
              </a:spcAft>
              <a:buFont typeface="Arial" panose="020B0604020202020204" pitchFamily="34" charset="0"/>
              <a:buChar char="•"/>
            </a:pPr>
            <a:r>
              <a:rPr lang="en-GB" sz="2000" dirty="0"/>
              <a:t>§6.1: AOS to contain information specified in CPR 8.3(2) and 10.5</a:t>
            </a:r>
          </a:p>
          <a:p>
            <a:pPr marL="177800" indent="-177800">
              <a:lnSpc>
                <a:spcPts val="2000"/>
              </a:lnSpc>
              <a:spcAft>
                <a:spcPts val="600"/>
              </a:spcAft>
              <a:buFont typeface="Arial" panose="020B0604020202020204" pitchFamily="34" charset="0"/>
              <a:buChar char="•"/>
            </a:pPr>
            <a:r>
              <a:rPr lang="en-GB" sz="2000" dirty="0"/>
              <a:t>§6.2: SGDs to identify any relevant facts, including material matters of dispute, to provide a brief summary of the reasoning underlying the measure in respect of which permission is sought and to explain the legal basis of the defendant’s response to the claimant’s case by reference to relevant facts.  Should not normally exceed 30 pages.</a:t>
            </a:r>
          </a:p>
          <a:p>
            <a:pPr>
              <a:lnSpc>
                <a:spcPts val="2000"/>
              </a:lnSpc>
              <a:spcAft>
                <a:spcPts val="1800"/>
              </a:spcAft>
            </a:pPr>
            <a:endParaRPr lang="en-GB" sz="2000" dirty="0"/>
          </a:p>
        </p:txBody>
      </p:sp>
    </p:spTree>
    <p:extLst>
      <p:ext uri="{BB962C8B-B14F-4D97-AF65-F5344CB8AC3E}">
        <p14:creationId xmlns:p14="http://schemas.microsoft.com/office/powerpoint/2010/main" val="63466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827584" y="1116000"/>
            <a:ext cx="7380416" cy="3240000"/>
          </a:xfrm>
        </p:spPr>
        <p:txBody>
          <a:bodyPr/>
          <a:lstStyle/>
          <a:p>
            <a:pPr>
              <a:lnSpc>
                <a:spcPts val="3000"/>
              </a:lnSpc>
              <a:spcAft>
                <a:spcPts val="1200"/>
              </a:spcAft>
            </a:pPr>
            <a:r>
              <a:rPr lang="en-GB" sz="2000" dirty="0"/>
              <a:t>Outline:</a:t>
            </a:r>
          </a:p>
          <a:p>
            <a:pPr lvl="1">
              <a:spcAft>
                <a:spcPts val="600"/>
              </a:spcAft>
            </a:pPr>
            <a:r>
              <a:rPr lang="en-GB" sz="1800" dirty="0"/>
              <a:t>Examples of recent judicial deprecation of lack of procedural rigour</a:t>
            </a:r>
          </a:p>
          <a:p>
            <a:pPr lvl="1">
              <a:spcAft>
                <a:spcPts val="600"/>
              </a:spcAft>
            </a:pPr>
            <a:r>
              <a:rPr lang="en-GB" sz="1800" dirty="0"/>
              <a:t>Areas in which concerns have been raised:</a:t>
            </a:r>
          </a:p>
          <a:p>
            <a:pPr marL="177800" lvl="2" indent="179388">
              <a:spcAft>
                <a:spcPts val="600"/>
              </a:spcAft>
            </a:pPr>
            <a:r>
              <a:rPr lang="en-GB" sz="1800" dirty="0"/>
              <a:t>Length and complexity of grounds</a:t>
            </a:r>
          </a:p>
          <a:p>
            <a:pPr marL="177800" lvl="2" indent="179388">
              <a:spcAft>
                <a:spcPts val="600"/>
              </a:spcAft>
            </a:pPr>
            <a:r>
              <a:rPr lang="en-GB" sz="1800" dirty="0"/>
              <a:t>Expansion past permitted grounds of claim/appeal</a:t>
            </a:r>
          </a:p>
          <a:p>
            <a:pPr marL="177800" lvl="2" indent="179388">
              <a:spcAft>
                <a:spcPts val="600"/>
              </a:spcAft>
            </a:pPr>
            <a:r>
              <a:rPr lang="en-GB" sz="1800" dirty="0"/>
              <a:t>Rolling judicial review</a:t>
            </a:r>
          </a:p>
          <a:p>
            <a:pPr lvl="1">
              <a:spcAft>
                <a:spcPts val="600"/>
              </a:spcAft>
            </a:pPr>
            <a:r>
              <a:rPr lang="en-GB" sz="1800" dirty="0"/>
              <a:t>New CPR 54 PDA and some relevant aspects:</a:t>
            </a:r>
          </a:p>
          <a:p>
            <a:pPr marL="177800" lvl="2" indent="179388">
              <a:spcAft>
                <a:spcPts val="600"/>
              </a:spcAft>
            </a:pPr>
            <a:r>
              <a:rPr lang="en-GB" sz="1800" dirty="0"/>
              <a:t>Pleading requirements</a:t>
            </a:r>
          </a:p>
          <a:p>
            <a:pPr marL="177800" lvl="2" indent="179388">
              <a:spcAft>
                <a:spcPts val="600"/>
              </a:spcAft>
            </a:pPr>
            <a:r>
              <a:rPr lang="en-GB" sz="1800" dirty="0"/>
              <a:t>Approach to skeleton arguments</a:t>
            </a:r>
          </a:p>
          <a:p>
            <a:pPr marL="177800" lvl="2" indent="179388">
              <a:spcAft>
                <a:spcPts val="600"/>
              </a:spcAft>
            </a:pPr>
            <a:r>
              <a:rPr lang="en-GB" sz="1800" dirty="0"/>
              <a:t>Provision for amendments to claim form</a:t>
            </a:r>
          </a:p>
          <a:p>
            <a:pPr lvl="2">
              <a:spcAft>
                <a:spcPts val="600"/>
              </a:spcAft>
            </a:pPr>
            <a:endParaRPr lang="en-GB" sz="2300" dirty="0"/>
          </a:p>
        </p:txBody>
      </p:sp>
    </p:spTree>
    <p:extLst>
      <p:ext uri="{BB962C8B-B14F-4D97-AF65-F5344CB8AC3E}">
        <p14:creationId xmlns:p14="http://schemas.microsoft.com/office/powerpoint/2010/main" val="3003837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683568" y="1116000"/>
            <a:ext cx="7992888" cy="3240000"/>
          </a:xfrm>
        </p:spPr>
        <p:txBody>
          <a:bodyPr/>
          <a:lstStyle/>
          <a:p>
            <a:pPr>
              <a:lnSpc>
                <a:spcPts val="2000"/>
              </a:lnSpc>
              <a:spcAft>
                <a:spcPts val="1800"/>
              </a:spcAft>
            </a:pPr>
            <a:r>
              <a:rPr lang="en-GB" sz="2000" dirty="0"/>
              <a:t>New PD 54A – Skeletons</a:t>
            </a:r>
          </a:p>
          <a:p>
            <a:pPr marL="177800" indent="-177800">
              <a:lnSpc>
                <a:spcPts val="2000"/>
              </a:lnSpc>
              <a:spcAft>
                <a:spcPts val="600"/>
              </a:spcAft>
              <a:buFont typeface="Arial" panose="020B0604020202020204" pitchFamily="34" charset="0"/>
              <a:buChar char="•"/>
            </a:pPr>
            <a:r>
              <a:rPr lang="en-GB" sz="2000" dirty="0"/>
              <a:t>§14.2(1): should be concise, cross-referenced and self-contained and not incorporate by reference material from previous skeleton arguments or pleadings or include extensive quotations from documents or authorities</a:t>
            </a:r>
          </a:p>
          <a:p>
            <a:pPr marL="177800" indent="-177800">
              <a:lnSpc>
                <a:spcPts val="2000"/>
              </a:lnSpc>
              <a:spcAft>
                <a:spcPts val="600"/>
              </a:spcAft>
              <a:buFont typeface="Arial" panose="020B0604020202020204" pitchFamily="34" charset="0"/>
              <a:buChar char="•"/>
            </a:pPr>
            <a:r>
              <a:rPr lang="en-GB" sz="2000" dirty="0"/>
              <a:t>§14.2(2): authority citations must state the proposition of law the authority demonstrates, identify the relevant parts and if more than one authority cited for a proposition, explain why</a:t>
            </a:r>
          </a:p>
          <a:p>
            <a:pPr marL="177800" indent="-177800">
              <a:lnSpc>
                <a:spcPts val="2000"/>
              </a:lnSpc>
              <a:spcAft>
                <a:spcPts val="600"/>
              </a:spcAft>
              <a:buFont typeface="Arial" panose="020B0604020202020204" pitchFamily="34" charset="0"/>
              <a:buChar char="•"/>
            </a:pPr>
            <a:r>
              <a:rPr lang="en-GB" sz="2000" dirty="0"/>
              <a:t>§14.3: skeletons should not exceed 25 pages though Court may grant permission for them to do so.</a:t>
            </a:r>
          </a:p>
          <a:p>
            <a:pPr marL="177800" indent="-177800">
              <a:lnSpc>
                <a:spcPts val="2000"/>
              </a:lnSpc>
              <a:spcAft>
                <a:spcPts val="600"/>
              </a:spcAft>
              <a:buFont typeface="Arial" panose="020B0604020202020204" pitchFamily="34" charset="0"/>
              <a:buChar char="•"/>
            </a:pPr>
            <a:r>
              <a:rPr lang="en-GB" sz="2000" dirty="0"/>
              <a:t>§14.4: risk of return to author and disallowing costs of preparation</a:t>
            </a:r>
          </a:p>
          <a:p>
            <a:pPr marL="177800" indent="-177800">
              <a:lnSpc>
                <a:spcPts val="2000"/>
              </a:lnSpc>
              <a:spcAft>
                <a:spcPts val="600"/>
              </a:spcAft>
              <a:buFont typeface="Arial" panose="020B0604020202020204" pitchFamily="34" charset="0"/>
              <a:buChar char="•"/>
            </a:pPr>
            <a:r>
              <a:rPr lang="en-GB" sz="2000" dirty="0"/>
              <a:t>§14.7: agreed lists of issues, chronologies and lists of essential docs</a:t>
            </a:r>
          </a:p>
          <a:p>
            <a:pPr marL="177800" indent="-177800">
              <a:lnSpc>
                <a:spcPts val="2000"/>
              </a:lnSpc>
              <a:spcAft>
                <a:spcPts val="600"/>
              </a:spcAft>
              <a:buFont typeface="Arial" panose="020B0604020202020204" pitchFamily="34" charset="0"/>
              <a:buChar char="•"/>
            </a:pPr>
            <a:endParaRPr lang="en-GB" sz="2000" dirty="0"/>
          </a:p>
        </p:txBody>
      </p:sp>
    </p:spTree>
    <p:extLst>
      <p:ext uri="{BB962C8B-B14F-4D97-AF65-F5344CB8AC3E}">
        <p14:creationId xmlns:p14="http://schemas.microsoft.com/office/powerpoint/2010/main" val="1179491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683568" y="1116000"/>
            <a:ext cx="7992888" cy="3240000"/>
          </a:xfrm>
        </p:spPr>
        <p:txBody>
          <a:bodyPr/>
          <a:lstStyle/>
          <a:p>
            <a:pPr>
              <a:lnSpc>
                <a:spcPts val="2000"/>
              </a:lnSpc>
              <a:spcAft>
                <a:spcPts val="1800"/>
              </a:spcAft>
            </a:pPr>
            <a:r>
              <a:rPr lang="en-GB" sz="2000" dirty="0"/>
              <a:t>New PD 54A – Permission to Amend</a:t>
            </a:r>
          </a:p>
          <a:p>
            <a:pPr marL="177800" indent="-177800">
              <a:lnSpc>
                <a:spcPts val="2000"/>
              </a:lnSpc>
              <a:spcAft>
                <a:spcPts val="600"/>
              </a:spcAft>
              <a:buFont typeface="Arial" panose="020B0604020202020204" pitchFamily="34" charset="0"/>
              <a:buChar char="•"/>
            </a:pPr>
            <a:r>
              <a:rPr lang="en-GB" sz="2000" dirty="0"/>
              <a:t>§11.1: application required in accordance with Part 23</a:t>
            </a:r>
          </a:p>
          <a:p>
            <a:pPr marL="177800" indent="-177800">
              <a:lnSpc>
                <a:spcPts val="2000"/>
              </a:lnSpc>
              <a:spcAft>
                <a:spcPts val="600"/>
              </a:spcAft>
              <a:buFont typeface="Arial" panose="020B0604020202020204" pitchFamily="34" charset="0"/>
              <a:buChar char="•"/>
            </a:pPr>
            <a:r>
              <a:rPr lang="en-GB" sz="2000" dirty="0"/>
              <a:t>§11.2: to be made promptly, with draft amended grounds and evidence explaining need for proposed amendment and </a:t>
            </a:r>
            <a:r>
              <a:rPr lang="en-GB" sz="2000"/>
              <a:t>any delay</a:t>
            </a:r>
          </a:p>
          <a:p>
            <a:pPr marL="177800" indent="-177800">
              <a:lnSpc>
                <a:spcPts val="2000"/>
              </a:lnSpc>
              <a:spcAft>
                <a:spcPts val="600"/>
              </a:spcAft>
              <a:buFont typeface="Arial" panose="020B0604020202020204" pitchFamily="34" charset="0"/>
              <a:buChar char="•"/>
            </a:pPr>
            <a:r>
              <a:rPr lang="en-GB" sz="2000"/>
              <a:t>§</a:t>
            </a:r>
            <a:r>
              <a:rPr lang="en-GB" sz="2000" dirty="0"/>
              <a:t>11.4: to be determined in accordance with CPR 17.1-17.2 (reflecting CA in </a:t>
            </a:r>
            <a:r>
              <a:rPr lang="en-GB" sz="2000" i="1" dirty="0" err="1"/>
              <a:t>Spahiu</a:t>
            </a:r>
            <a:r>
              <a:rPr lang="en-GB" sz="2000" i="1" dirty="0"/>
              <a:t>, </a:t>
            </a:r>
            <a:r>
              <a:rPr lang="en-GB" sz="2000" dirty="0"/>
              <a:t>§21), with consequent directions for SGRs/DGRs and case management</a:t>
            </a:r>
          </a:p>
          <a:p>
            <a:pPr marL="357800" lvl="1" indent="-177800">
              <a:lnSpc>
                <a:spcPts val="2000"/>
              </a:lnSpc>
              <a:spcAft>
                <a:spcPts val="600"/>
              </a:spcAft>
            </a:pPr>
            <a:r>
              <a:rPr lang="en-GB" sz="2000" dirty="0"/>
              <a:t>CPR 17.1: permission not required before service/where consent; altering parties as per CPR 19.4</a:t>
            </a:r>
          </a:p>
          <a:p>
            <a:pPr marL="357800" lvl="1" indent="-177800">
              <a:lnSpc>
                <a:spcPts val="2000"/>
              </a:lnSpc>
              <a:spcAft>
                <a:spcPts val="600"/>
              </a:spcAft>
            </a:pPr>
            <a:r>
              <a:rPr lang="en-GB" sz="2000" dirty="0"/>
              <a:t>CPR 17.2: power to disallow amendments without permission and to apply for an order in this regard</a:t>
            </a:r>
          </a:p>
        </p:txBody>
      </p:sp>
    </p:spTree>
    <p:extLst>
      <p:ext uri="{BB962C8B-B14F-4D97-AF65-F5344CB8AC3E}">
        <p14:creationId xmlns:p14="http://schemas.microsoft.com/office/powerpoint/2010/main" val="2896685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DFFF-67B0-465D-93DB-1DB3995712D4}"/>
              </a:ext>
            </a:extLst>
          </p:cNvPr>
          <p:cNvSpPr>
            <a:spLocks noGrp="1"/>
          </p:cNvSpPr>
          <p:nvPr>
            <p:ph type="title"/>
          </p:nvPr>
        </p:nvSpPr>
        <p:spPr/>
        <p:txBody>
          <a:bodyPr/>
          <a:lstStyle/>
          <a:p>
            <a:r>
              <a:rPr lang="en-GB" dirty="0"/>
              <a:t>QUESTIONS AND DISCUSSION</a:t>
            </a:r>
          </a:p>
        </p:txBody>
      </p:sp>
      <p:pic>
        <p:nvPicPr>
          <p:cNvPr id="6" name="Picture Placeholder 5" descr="A stone building that has a sign on a brick wall&#10;&#10;Description automatically generated">
            <a:extLst>
              <a:ext uri="{FF2B5EF4-FFF2-40B4-BE49-F238E27FC236}">
                <a16:creationId xmlns:a16="http://schemas.microsoft.com/office/drawing/2014/main" id="{017F640D-8040-4044-B1F9-9C8357439B18}"/>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62" b="62"/>
          <a:stretch>
            <a:fillRect/>
          </a:stretch>
        </p:blipFill>
        <p:spPr/>
      </p:pic>
      <p:sp>
        <p:nvSpPr>
          <p:cNvPr id="8" name="Slide Number Placeholder 7">
            <a:extLst>
              <a:ext uri="{FF2B5EF4-FFF2-40B4-BE49-F238E27FC236}">
                <a16:creationId xmlns:a16="http://schemas.microsoft.com/office/drawing/2014/main" id="{611E339F-F9F4-4A83-A4D5-5F8BED7DC2C6}"/>
              </a:ext>
            </a:extLst>
          </p:cNvPr>
          <p:cNvSpPr>
            <a:spLocks noGrp="1"/>
          </p:cNvSpPr>
          <p:nvPr>
            <p:ph type="sldNum" sz="quarter" idx="12"/>
          </p:nvPr>
        </p:nvSpPr>
        <p:spPr/>
        <p:txBody>
          <a:bodyPr/>
          <a:lstStyle/>
          <a:p>
            <a:fld id="{0B868178-02AE-42FC-958D-6B8F13B60175}" type="slidenum">
              <a:rPr lang="en-GB" smtClean="0"/>
              <a:pPr/>
              <a:t>22</a:t>
            </a:fld>
            <a:endParaRPr lang="en-GB"/>
          </a:p>
        </p:txBody>
      </p:sp>
    </p:spTree>
    <p:extLst>
      <p:ext uri="{BB962C8B-B14F-4D97-AF65-F5344CB8AC3E}">
        <p14:creationId xmlns:p14="http://schemas.microsoft.com/office/powerpoint/2010/main" val="318354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2D1979-28B6-40AF-8BDF-CD80B7C8035A}"/>
              </a:ext>
            </a:extLst>
          </p:cNvPr>
          <p:cNvSpPr>
            <a:spLocks noGrp="1"/>
          </p:cNvSpPr>
          <p:nvPr>
            <p:ph type="body" sz="quarter" idx="13"/>
          </p:nvPr>
        </p:nvSpPr>
        <p:spPr/>
        <p:txBody>
          <a:bodyPr/>
          <a:lstStyle/>
          <a:p>
            <a:r>
              <a:rPr lang="en-US" dirty="0"/>
              <a:t>Telephone: </a:t>
            </a:r>
            <a:r>
              <a:rPr lang="en-US" dirty="0">
                <a:latin typeface="+mn-lt"/>
              </a:rPr>
              <a:t>+44(0) 207 583 1770</a:t>
            </a:r>
          </a:p>
          <a:p>
            <a:r>
              <a:rPr lang="en-US" dirty="0"/>
              <a:t>Email: </a:t>
            </a:r>
            <a:r>
              <a:rPr lang="en-US" dirty="0">
                <a:latin typeface="+mn-lt"/>
              </a:rPr>
              <a:t>clerks@blackstonechambers.com</a:t>
            </a:r>
          </a:p>
          <a:p>
            <a:r>
              <a:rPr lang="en-US" u="sng" dirty="0"/>
              <a:t>www.blackstonechambers.com</a:t>
            </a:r>
            <a:endParaRPr lang="en-GB" u="sng" dirty="0"/>
          </a:p>
        </p:txBody>
      </p:sp>
      <p:sp>
        <p:nvSpPr>
          <p:cNvPr id="4" name="Slide Number Placeholder 3">
            <a:extLst>
              <a:ext uri="{FF2B5EF4-FFF2-40B4-BE49-F238E27FC236}">
                <a16:creationId xmlns:a16="http://schemas.microsoft.com/office/drawing/2014/main" id="{CC533B60-7027-476B-8E16-9CBBBBD7DBAA}"/>
              </a:ext>
            </a:extLst>
          </p:cNvPr>
          <p:cNvSpPr>
            <a:spLocks noGrp="1"/>
          </p:cNvSpPr>
          <p:nvPr>
            <p:ph type="sldNum" sz="quarter" idx="12"/>
          </p:nvPr>
        </p:nvSpPr>
        <p:spPr/>
        <p:txBody>
          <a:bodyPr/>
          <a:lstStyle/>
          <a:p>
            <a:fld id="{0B868178-02AE-42FC-958D-6B8F13B60175}" type="slidenum">
              <a:rPr lang="en-GB" smtClean="0"/>
              <a:pPr/>
              <a:t>23</a:t>
            </a:fld>
            <a:endParaRPr lang="en-GB" dirty="0"/>
          </a:p>
        </p:txBody>
      </p:sp>
    </p:spTree>
    <p:extLst>
      <p:ext uri="{BB962C8B-B14F-4D97-AF65-F5344CB8AC3E}">
        <p14:creationId xmlns:p14="http://schemas.microsoft.com/office/powerpoint/2010/main" val="1521463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827584" y="1116000"/>
            <a:ext cx="7416824" cy="3240000"/>
          </a:xfrm>
        </p:spPr>
        <p:txBody>
          <a:bodyPr/>
          <a:lstStyle/>
          <a:p>
            <a:pPr>
              <a:lnSpc>
                <a:spcPts val="3000"/>
              </a:lnSpc>
              <a:spcAft>
                <a:spcPts val="1800"/>
              </a:spcAft>
            </a:pPr>
            <a:r>
              <a:rPr lang="en-GB" sz="2000" dirty="0"/>
              <a:t>Recent judicial deprecation of lack of procedural rigour – some examples from the Court of Appeal:</a:t>
            </a:r>
          </a:p>
          <a:p>
            <a:pPr lvl="1">
              <a:spcAft>
                <a:spcPts val="600"/>
              </a:spcAft>
            </a:pPr>
            <a:r>
              <a:rPr lang="en-GB" sz="1800" i="1" dirty="0"/>
              <a:t>R (Dolan) v SSHC </a:t>
            </a:r>
            <a:r>
              <a:rPr lang="en-GB" sz="1800" dirty="0"/>
              <a:t>[2021] 1 WLR 2326, §116 </a:t>
            </a:r>
            <a:r>
              <a:rPr lang="en-GB" sz="1800" i="1" dirty="0"/>
              <a:t>“In a number of recent cases this court has noted that there is “increasing concern about the need for appropriate procedural rigour in judicial review cases”” </a:t>
            </a:r>
            <a:r>
              <a:rPr lang="en-GB" sz="1800" dirty="0"/>
              <a:t>citing </a:t>
            </a:r>
            <a:r>
              <a:rPr lang="en-GB" sz="1800" i="1" dirty="0"/>
              <a:t>R (</a:t>
            </a:r>
            <a:r>
              <a:rPr lang="en-GB" sz="1800" i="1" dirty="0" err="1"/>
              <a:t>Spahiu</a:t>
            </a:r>
            <a:r>
              <a:rPr lang="en-GB" sz="1800" i="1" dirty="0"/>
              <a:t>) v SSHD </a:t>
            </a:r>
            <a:r>
              <a:rPr lang="en-GB" sz="1800" dirty="0"/>
              <a:t>[2019] 1 WLR 1297, §2; </a:t>
            </a:r>
          </a:p>
          <a:p>
            <a:pPr lvl="1">
              <a:spcAft>
                <a:spcPts val="600"/>
              </a:spcAft>
            </a:pPr>
            <a:r>
              <a:rPr lang="en-GB" sz="1800" i="1" dirty="0" err="1"/>
              <a:t>Spahiu</a:t>
            </a:r>
            <a:r>
              <a:rPr lang="en-GB" sz="1800" i="1" dirty="0"/>
              <a:t> </a:t>
            </a:r>
            <a:r>
              <a:rPr lang="en-GB" sz="1800" dirty="0"/>
              <a:t>itself cites a </a:t>
            </a:r>
            <a:r>
              <a:rPr lang="en-GB" sz="1800" i="1" dirty="0"/>
              <a:t>“trio of recent authorities”</a:t>
            </a:r>
            <a:r>
              <a:rPr lang="en-GB" sz="1800" dirty="0"/>
              <a:t>: </a:t>
            </a:r>
            <a:r>
              <a:rPr lang="en-GB" sz="1800" i="1" dirty="0"/>
              <a:t>R (</a:t>
            </a:r>
            <a:r>
              <a:rPr lang="en-GB" sz="1800" i="1" dirty="0" err="1"/>
              <a:t>Talpada</a:t>
            </a:r>
            <a:r>
              <a:rPr lang="en-GB" sz="1800" i="1" dirty="0"/>
              <a:t>) v SSHD </a:t>
            </a:r>
            <a:r>
              <a:rPr lang="en-GB" sz="1800" dirty="0"/>
              <a:t>[2018] EWCA </a:t>
            </a:r>
            <a:r>
              <a:rPr lang="en-GB" sz="1800" dirty="0" err="1"/>
              <a:t>Civ</a:t>
            </a:r>
            <a:r>
              <a:rPr lang="en-GB" sz="1800" dirty="0"/>
              <a:t> 841, §55 onwards; </a:t>
            </a:r>
            <a:r>
              <a:rPr lang="en-GB" sz="1800" i="1" dirty="0"/>
              <a:t>Hickey v SSWP </a:t>
            </a:r>
            <a:r>
              <a:rPr lang="en-GB" sz="1800" dirty="0"/>
              <a:t>[2018] 4 WLR 71, §69 onwards; and </a:t>
            </a:r>
            <a:r>
              <a:rPr lang="en-GB" sz="1800" i="1" dirty="0"/>
              <a:t>R (Browne) v Parole Board </a:t>
            </a:r>
            <a:r>
              <a:rPr lang="en-GB" sz="1800" dirty="0"/>
              <a:t>[2018] EWCA </a:t>
            </a:r>
            <a:r>
              <a:rPr lang="en-GB" sz="1800" dirty="0" err="1"/>
              <a:t>Civ</a:t>
            </a:r>
            <a:r>
              <a:rPr lang="en-GB" sz="1800" dirty="0"/>
              <a:t> 2024.</a:t>
            </a:r>
            <a:endParaRPr lang="en-GB" sz="1800" i="1" dirty="0"/>
          </a:p>
        </p:txBody>
      </p:sp>
    </p:spTree>
    <p:extLst>
      <p:ext uri="{BB962C8B-B14F-4D97-AF65-F5344CB8AC3E}">
        <p14:creationId xmlns:p14="http://schemas.microsoft.com/office/powerpoint/2010/main" val="1138477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755576" y="1116000"/>
            <a:ext cx="7704856" cy="3240000"/>
          </a:xfrm>
        </p:spPr>
        <p:txBody>
          <a:bodyPr/>
          <a:lstStyle/>
          <a:p>
            <a:pPr lvl="1">
              <a:spcAft>
                <a:spcPts val="600"/>
              </a:spcAft>
            </a:pPr>
            <a:r>
              <a:rPr lang="en-GB" sz="1800" dirty="0"/>
              <a:t>As the CA explains in </a:t>
            </a:r>
            <a:r>
              <a:rPr lang="en-GB" sz="1800" i="1" dirty="0"/>
              <a:t>Dolan,</a:t>
            </a:r>
            <a:r>
              <a:rPr lang="en-GB" sz="1800" dirty="0"/>
              <a:t> §117: </a:t>
            </a:r>
          </a:p>
          <a:p>
            <a:pPr marL="357188" lvl="1" indent="-357188">
              <a:spcAft>
                <a:spcPts val="600"/>
              </a:spcAft>
              <a:buNone/>
              <a:tabLst>
                <a:tab pos="357188" algn="l"/>
              </a:tabLst>
            </a:pPr>
            <a:r>
              <a:rPr lang="en-GB" i="1" dirty="0"/>
              <a:t>	“Procedural rigour is important not for its own sake.  It is important that there must be fairness to all concerned, including the wider public as well as the parties.  It is important that everyone should know where they stand, so that, for example, the defendant can properly prepare evidence in a timely fashion.”</a:t>
            </a:r>
          </a:p>
          <a:p>
            <a:pPr lvl="1">
              <a:spcAft>
                <a:spcPts val="600"/>
              </a:spcAft>
            </a:pPr>
            <a:r>
              <a:rPr lang="en-GB" sz="1800" dirty="0"/>
              <a:t>See also Singh LJ in </a:t>
            </a:r>
            <a:r>
              <a:rPr lang="en-GB" sz="1800" i="1" dirty="0" err="1"/>
              <a:t>Talpada</a:t>
            </a:r>
            <a:r>
              <a:rPr lang="en-GB" sz="1800" i="1" dirty="0"/>
              <a:t> </a:t>
            </a:r>
            <a:r>
              <a:rPr lang="en-GB" sz="1800" dirty="0"/>
              <a:t>at §67: </a:t>
            </a:r>
          </a:p>
          <a:p>
            <a:pPr marL="357188" lvl="1" indent="0">
              <a:spcAft>
                <a:spcPts val="600"/>
              </a:spcAft>
              <a:buNone/>
            </a:pPr>
            <a:r>
              <a:rPr lang="en-GB" i="1" dirty="0"/>
              <a:t>“…public law litigation cannot necessarily be regarded in the same way as ordinary civil litigation between private parties.  This is because it is not only the private interests of the parties which are involved.  There is clearly an important public interest which must not be overlooked or undermined.  In particular procedure must not become the master of substance where, for example an abuse of power needs to be corrected.  However…”</a:t>
            </a:r>
            <a:endParaRPr lang="en-GB" dirty="0"/>
          </a:p>
        </p:txBody>
      </p:sp>
    </p:spTree>
    <p:extLst>
      <p:ext uri="{BB962C8B-B14F-4D97-AF65-F5344CB8AC3E}">
        <p14:creationId xmlns:p14="http://schemas.microsoft.com/office/powerpoint/2010/main" val="3278387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755576" y="1116000"/>
            <a:ext cx="7704856" cy="3240000"/>
          </a:xfrm>
        </p:spPr>
        <p:txBody>
          <a:bodyPr/>
          <a:lstStyle/>
          <a:p>
            <a:pPr lvl="1">
              <a:spcAft>
                <a:spcPts val="600"/>
              </a:spcAft>
            </a:pPr>
            <a:r>
              <a:rPr lang="en-GB" sz="1800" dirty="0"/>
              <a:t>And Coulson LJ in </a:t>
            </a:r>
            <a:r>
              <a:rPr lang="en-GB" sz="1800" i="1" dirty="0"/>
              <a:t>Hickey,</a:t>
            </a:r>
            <a:r>
              <a:rPr lang="en-GB" sz="1800" dirty="0"/>
              <a:t> §73: </a:t>
            </a:r>
          </a:p>
          <a:p>
            <a:pPr marL="357188" lvl="1" indent="-357188">
              <a:spcAft>
                <a:spcPts val="600"/>
              </a:spcAft>
              <a:buNone/>
              <a:tabLst>
                <a:tab pos="357188" algn="l"/>
              </a:tabLst>
            </a:pPr>
            <a:r>
              <a:rPr lang="en-GB" i="1" dirty="0"/>
              <a:t>	“Whilst it is important that this court – like all other courts – is not a slave to form, the Civil Procedure Rules set out procedural requirements, and not mere aspirations.  They do so for good reason.  The time of both the parties, and the court can be wasted if issues are not identified clearly in the grounds of appeal, supported by relevant circumstances giving rise to the appeal and the appellant’s arguments or submissions set out in a skeleton argument.  Without such proper focus, it is impossible for appeal courts to deal with their prodigious workloads efficiently and effectively.”</a:t>
            </a:r>
            <a:endParaRPr lang="en-GB" dirty="0"/>
          </a:p>
        </p:txBody>
      </p:sp>
    </p:spTree>
    <p:extLst>
      <p:ext uri="{BB962C8B-B14F-4D97-AF65-F5344CB8AC3E}">
        <p14:creationId xmlns:p14="http://schemas.microsoft.com/office/powerpoint/2010/main" val="243805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683568" y="1116000"/>
            <a:ext cx="7776864" cy="3240000"/>
          </a:xfrm>
        </p:spPr>
        <p:txBody>
          <a:bodyPr/>
          <a:lstStyle/>
          <a:p>
            <a:pPr>
              <a:lnSpc>
                <a:spcPts val="2000"/>
              </a:lnSpc>
              <a:spcAft>
                <a:spcPts val="1800"/>
              </a:spcAft>
            </a:pPr>
            <a:r>
              <a:rPr lang="en-GB" sz="2000" dirty="0"/>
              <a:t>Areas where concerns raised: lengthy, prolix grounds of claim</a:t>
            </a:r>
          </a:p>
          <a:p>
            <a:pPr lvl="1">
              <a:spcAft>
                <a:spcPts val="600"/>
              </a:spcAft>
            </a:pPr>
            <a:r>
              <a:rPr lang="en-GB" sz="1800" dirty="0"/>
              <a:t>CA in </a:t>
            </a:r>
            <a:r>
              <a:rPr lang="en-GB" sz="1800" i="1" dirty="0"/>
              <a:t>Dolan</a:t>
            </a:r>
            <a:r>
              <a:rPr lang="en-GB" sz="1800" dirty="0"/>
              <a:t> at §119-121:</a:t>
            </a:r>
          </a:p>
          <a:p>
            <a:pPr marL="357188" lvl="1" indent="0">
              <a:spcAft>
                <a:spcPts val="600"/>
              </a:spcAft>
              <a:buNone/>
            </a:pPr>
            <a:r>
              <a:rPr lang="en-GB" dirty="0"/>
              <a:t>“</a:t>
            </a:r>
            <a:r>
              <a:rPr lang="en-GB" i="1" dirty="0"/>
              <a:t>119. We have a particular concern in this case about the length and complexity of the grounds of challenge.  The amended statement of facts and grounds runs to 87 pages.  This was followed by Supplementary Grounds which were another 13 pages.  It is impossible to see how such statements can be regarded as complying with the requirement in the Administrative Court Judicial review Guide 2020, at para 6.3.1.1: that the document “should be as concise as reasonably possible, while setting out the claimant’s arguments.  The grounds must be stated shortly and numbered in sequence”...this court has, on more than one occasion, emphasised the need for a clear and succinct statement of the grounds: see  e.g. R (</a:t>
            </a:r>
            <a:r>
              <a:rPr lang="en-GB" i="1" dirty="0" err="1"/>
              <a:t>Talpada</a:t>
            </a:r>
            <a:r>
              <a:rPr lang="en-GB" i="1" dirty="0"/>
              <a:t>)… at §68.</a:t>
            </a:r>
            <a:r>
              <a:rPr lang="en-GB" dirty="0"/>
              <a:t>”</a:t>
            </a:r>
            <a:endParaRPr lang="en-GB" i="1" dirty="0"/>
          </a:p>
          <a:p>
            <a:pPr marL="357188" lvl="1" indent="-179388">
              <a:spcAft>
                <a:spcPts val="600"/>
              </a:spcAft>
            </a:pPr>
            <a:endParaRPr lang="en-GB" sz="1800" i="1" dirty="0"/>
          </a:p>
        </p:txBody>
      </p:sp>
    </p:spTree>
    <p:extLst>
      <p:ext uri="{BB962C8B-B14F-4D97-AF65-F5344CB8AC3E}">
        <p14:creationId xmlns:p14="http://schemas.microsoft.com/office/powerpoint/2010/main" val="3000595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683568" y="1116000"/>
            <a:ext cx="7848872" cy="3240000"/>
          </a:xfrm>
        </p:spPr>
        <p:txBody>
          <a:bodyPr/>
          <a:lstStyle/>
          <a:p>
            <a:pPr marL="357188" lvl="1" indent="0">
              <a:spcAft>
                <a:spcPts val="600"/>
              </a:spcAft>
              <a:buNone/>
            </a:pPr>
            <a:r>
              <a:rPr lang="en-GB" dirty="0"/>
              <a:t>“</a:t>
            </a:r>
            <a:r>
              <a:rPr lang="en-GB" i="1" dirty="0"/>
              <a:t>120. Despite these statements, we are concerned that a culture has developed in the context of judicial review proceedings for there to be excessive prolixity and complexity in what are supposed to be concise grounds for judicial review.  As often as not, excessively long documents serve to conceal rather than illuminate the essence of the case being advanced.  They make the task of the court more difficult rather than easier and they are wasteful of costs.  It is for these reasons that skeleton arguments are subject to length constraints and so too, for example, the length of printed cases in the Supreme Court.</a:t>
            </a:r>
            <a:r>
              <a:rPr lang="en-GB" dirty="0"/>
              <a:t>”</a:t>
            </a:r>
            <a:endParaRPr lang="en-GB" i="1" dirty="0"/>
          </a:p>
        </p:txBody>
      </p:sp>
    </p:spTree>
    <p:extLst>
      <p:ext uri="{BB962C8B-B14F-4D97-AF65-F5344CB8AC3E}">
        <p14:creationId xmlns:p14="http://schemas.microsoft.com/office/powerpoint/2010/main" val="316228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683568" y="1116000"/>
            <a:ext cx="7776864" cy="3240000"/>
          </a:xfrm>
        </p:spPr>
        <p:txBody>
          <a:bodyPr/>
          <a:lstStyle/>
          <a:p>
            <a:pPr>
              <a:lnSpc>
                <a:spcPts val="2000"/>
              </a:lnSpc>
              <a:spcAft>
                <a:spcPts val="1800"/>
              </a:spcAft>
            </a:pPr>
            <a:r>
              <a:rPr lang="en-GB" sz="2000" dirty="0"/>
              <a:t>Areas where concerns raised: expanding grounds of claim/appeal</a:t>
            </a:r>
          </a:p>
          <a:p>
            <a:pPr lvl="1">
              <a:spcAft>
                <a:spcPts val="600"/>
              </a:spcAft>
            </a:pPr>
            <a:r>
              <a:rPr lang="en-GB" sz="2000" dirty="0"/>
              <a:t>Singh LJ in </a:t>
            </a:r>
            <a:r>
              <a:rPr lang="en-GB" sz="2000" i="1" dirty="0" err="1"/>
              <a:t>Talpada</a:t>
            </a:r>
            <a:r>
              <a:rPr lang="en-GB" sz="2000" i="1" dirty="0"/>
              <a:t>: </a:t>
            </a:r>
          </a:p>
          <a:p>
            <a:pPr marL="357188" lvl="1" indent="0">
              <a:spcAft>
                <a:spcPts val="600"/>
              </a:spcAft>
              <a:buNone/>
            </a:pPr>
            <a:r>
              <a:rPr lang="en-GB" sz="1800" i="1" dirty="0"/>
              <a:t>“I deprecate...attempts to expand the grounds significantly beyond those upon which permission was granted” </a:t>
            </a:r>
            <a:r>
              <a:rPr lang="en-GB" sz="1800" dirty="0"/>
              <a:t>(at §23); </a:t>
            </a:r>
            <a:r>
              <a:rPr lang="en-GB" sz="1800" i="1" dirty="0"/>
              <a:t>“the Courts frequently observe…that grounds of challenge have a habit of “evolving” during the course of proceedings, for example when a final skeleton argument comes to be drafted,…many months after the close of pleadings and after evidence has been filed” </a:t>
            </a:r>
            <a:r>
              <a:rPr lang="en-GB" sz="1800" dirty="0"/>
              <a:t>(at §68).</a:t>
            </a:r>
            <a:endParaRPr lang="en-GB" sz="1800" i="1" dirty="0"/>
          </a:p>
          <a:p>
            <a:pPr marL="357188" lvl="1" indent="-179388">
              <a:spcAft>
                <a:spcPts val="600"/>
              </a:spcAft>
            </a:pPr>
            <a:endParaRPr lang="en-GB" sz="1800" i="1" dirty="0"/>
          </a:p>
        </p:txBody>
      </p:sp>
    </p:spTree>
    <p:extLst>
      <p:ext uri="{BB962C8B-B14F-4D97-AF65-F5344CB8AC3E}">
        <p14:creationId xmlns:p14="http://schemas.microsoft.com/office/powerpoint/2010/main" val="197733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B1554-3259-4066-80AD-D68C7227BE97}"/>
              </a:ext>
            </a:extLst>
          </p:cNvPr>
          <p:cNvSpPr>
            <a:spLocks noGrp="1"/>
          </p:cNvSpPr>
          <p:nvPr>
            <p:ph idx="1"/>
          </p:nvPr>
        </p:nvSpPr>
        <p:spPr>
          <a:xfrm>
            <a:off x="683568" y="1116000"/>
            <a:ext cx="7992888" cy="3240000"/>
          </a:xfrm>
        </p:spPr>
        <p:txBody>
          <a:bodyPr/>
          <a:lstStyle/>
          <a:p>
            <a:pPr lvl="1">
              <a:spcAft>
                <a:spcPts val="600"/>
              </a:spcAft>
            </a:pPr>
            <a:r>
              <a:rPr lang="en-GB" sz="2000" dirty="0"/>
              <a:t>Coulson LJ in </a:t>
            </a:r>
            <a:r>
              <a:rPr lang="en-GB" sz="2000" i="1" dirty="0"/>
              <a:t>Browne </a:t>
            </a:r>
            <a:r>
              <a:rPr lang="en-GB" sz="2000" dirty="0"/>
              <a:t>at §2:</a:t>
            </a:r>
          </a:p>
          <a:p>
            <a:pPr marL="357188" lvl="1" indent="0">
              <a:spcAft>
                <a:spcPts val="600"/>
              </a:spcAft>
              <a:buNone/>
            </a:pPr>
            <a:r>
              <a:rPr lang="en-GB" i="1" dirty="0"/>
              <a:t>“…as is all too common in public law cases – the appellant’s case has not been assisted by the production of over-long and contradictory skeleton arguments at every stage of the process, and the desire to pursue every possible point (whether good, bad or indifferent), regardless of the issues raised in the Detailed Statement of Facts and Grounds of Claim (“DSFGC”).  This appeal has again demonstrated the need for claimants in the Administrative Court to demonstrate the same procedural and analytical rigour that can be found in other areas of the Civil Justice system”.</a:t>
            </a:r>
          </a:p>
          <a:p>
            <a:pPr lvl="1">
              <a:spcAft>
                <a:spcPts val="600"/>
              </a:spcAft>
            </a:pPr>
            <a:r>
              <a:rPr lang="en-GB" sz="1800" dirty="0"/>
              <a:t>Skeleton suggested court should conduct full merits review of PB assessment of serious harm cf. DSFGC rationality (at §12); grounds of appeal suggested judge ought to have determined the </a:t>
            </a:r>
            <a:r>
              <a:rPr lang="en-GB" sz="1800" u="sng" dirty="0"/>
              <a:t>proportionality or</a:t>
            </a:r>
            <a:r>
              <a:rPr lang="en-GB" sz="1800" dirty="0"/>
              <a:t> merits of the decision; and permission granted on that basis </a:t>
            </a:r>
            <a:r>
              <a:rPr lang="en-GB" sz="1800" dirty="0" err="1"/>
              <a:t>ie</a:t>
            </a:r>
            <a:r>
              <a:rPr lang="en-GB" sz="1800" dirty="0"/>
              <a:t>. new argument (§20, §§22-24)</a:t>
            </a:r>
          </a:p>
          <a:p>
            <a:pPr marL="177800" lvl="1" indent="0">
              <a:spcAft>
                <a:spcPts val="600"/>
              </a:spcAft>
              <a:buNone/>
            </a:pPr>
            <a:endParaRPr lang="en-GB" sz="1800" i="1" dirty="0"/>
          </a:p>
        </p:txBody>
      </p:sp>
    </p:spTree>
    <p:extLst>
      <p:ext uri="{BB962C8B-B14F-4D97-AF65-F5344CB8AC3E}">
        <p14:creationId xmlns:p14="http://schemas.microsoft.com/office/powerpoint/2010/main" val="975681114"/>
      </p:ext>
    </p:extLst>
  </p:cSld>
  <p:clrMapOvr>
    <a:masterClrMapping/>
  </p:clrMapOvr>
</p:sld>
</file>

<file path=ppt/theme/theme1.xml><?xml version="1.0" encoding="utf-8"?>
<a:theme xmlns:a="http://schemas.openxmlformats.org/drawingml/2006/main" name="Office Theme">
  <a:themeElements>
    <a:clrScheme name="Overture - Blackstone Chambers">
      <a:dk1>
        <a:srgbClr val="201747"/>
      </a:dk1>
      <a:lt1>
        <a:srgbClr val="FFFFFF"/>
      </a:lt1>
      <a:dk2>
        <a:srgbClr val="201747"/>
      </a:dk2>
      <a:lt2>
        <a:srgbClr val="FFFFFF"/>
      </a:lt2>
      <a:accent1>
        <a:srgbClr val="283583"/>
      </a:accent1>
      <a:accent2>
        <a:srgbClr val="6AC5D8"/>
      </a:accent2>
      <a:accent3>
        <a:srgbClr val="F29DC3"/>
      </a:accent3>
      <a:accent4>
        <a:srgbClr val="78C195"/>
      </a:accent4>
      <a:accent5>
        <a:srgbClr val="F07E4A"/>
      </a:accent5>
      <a:accent6>
        <a:srgbClr val="8E79B6"/>
      </a:accent6>
      <a:hlink>
        <a:srgbClr val="6AC5D8"/>
      </a:hlink>
      <a:folHlink>
        <a:srgbClr val="F29DC3"/>
      </a:folHlink>
    </a:clrScheme>
    <a:fontScheme name="Custom 1">
      <a:majorFont>
        <a:latin typeface="Lato Bold"/>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ckstone Chambers PowerPoint template" id="{E73D22B8-2518-466B-90B4-ED89032250AC}" vid="{9401F692-7A93-4693-8C17-9890B182D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2917</TotalTime>
  <Words>2389</Words>
  <Application>Microsoft Office PowerPoint</Application>
  <PresentationFormat>Custom</PresentationFormat>
  <Paragraphs>123</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Lato</vt:lpstr>
      <vt:lpstr>Lato Bold</vt:lpstr>
      <vt:lpstr>Lato Light</vt:lpstr>
      <vt:lpstr>Office Theme</vt:lpstr>
      <vt:lpstr>Practice and Procedure:  Procedural Rigour in Public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heading here</dc:title>
  <dc:creator>asha.parmar@overture.london</dc:creator>
  <cp:lastModifiedBy>Mark Simpkin</cp:lastModifiedBy>
  <cp:revision>137</cp:revision>
  <cp:lastPrinted>2021-07-13T14:07:15Z</cp:lastPrinted>
  <dcterms:created xsi:type="dcterms:W3CDTF">2020-03-30T14:07:25Z</dcterms:created>
  <dcterms:modified xsi:type="dcterms:W3CDTF">2021-07-14T09:22:48Z</dcterms:modified>
</cp:coreProperties>
</file>