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30"/>
  </p:notesMasterIdLst>
  <p:handoutMasterIdLst>
    <p:handoutMasterId r:id="rId31"/>
  </p:handoutMasterIdLst>
  <p:sldIdLst>
    <p:sldId id="272" r:id="rId2"/>
    <p:sldId id="385" r:id="rId3"/>
    <p:sldId id="387" r:id="rId4"/>
    <p:sldId id="392" r:id="rId5"/>
    <p:sldId id="386" r:id="rId6"/>
    <p:sldId id="394" r:id="rId7"/>
    <p:sldId id="395" r:id="rId8"/>
    <p:sldId id="388" r:id="rId9"/>
    <p:sldId id="396" r:id="rId10"/>
    <p:sldId id="397" r:id="rId11"/>
    <p:sldId id="404" r:id="rId12"/>
    <p:sldId id="405" r:id="rId13"/>
    <p:sldId id="389" r:id="rId14"/>
    <p:sldId id="398" r:id="rId15"/>
    <p:sldId id="399" r:id="rId16"/>
    <p:sldId id="406" r:id="rId17"/>
    <p:sldId id="407" r:id="rId18"/>
    <p:sldId id="390" r:id="rId19"/>
    <p:sldId id="400" r:id="rId20"/>
    <p:sldId id="401" r:id="rId21"/>
    <p:sldId id="408" r:id="rId22"/>
    <p:sldId id="409" r:id="rId23"/>
    <p:sldId id="411" r:id="rId24"/>
    <p:sldId id="391" r:id="rId25"/>
    <p:sldId id="402" r:id="rId26"/>
    <p:sldId id="403" r:id="rId27"/>
    <p:sldId id="410" r:id="rId28"/>
    <p:sldId id="352" r:id="rId29"/>
  </p:sldIdLst>
  <p:sldSz cx="9144000" cy="5715000" type="screen16x1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E1E1E1"/>
    <a:srgbClr val="000000"/>
    <a:srgbClr val="414042"/>
    <a:srgbClr val="029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93" autoAdjust="0"/>
  </p:normalViewPr>
  <p:slideViewPr>
    <p:cSldViewPr snapToGrid="0" snapToObjects="1" showGuides="1">
      <p:cViewPr varScale="1">
        <p:scale>
          <a:sx n="107" d="100"/>
          <a:sy n="107" d="100"/>
        </p:scale>
        <p:origin x="81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82DC6F-A88E-408F-B51B-F35DDF9F91D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D3BC5A60-3F28-40B6-A34C-F4664DC13994}">
      <dgm:prSet phldrT="[Text]"/>
      <dgm:spPr/>
      <dgm:t>
        <a:bodyPr/>
        <a:lstStyle/>
        <a:p>
          <a:r>
            <a:rPr lang="en-GB" dirty="0"/>
            <a:t>General rules</a:t>
          </a:r>
        </a:p>
      </dgm:t>
    </dgm:pt>
    <dgm:pt modelId="{955A10DF-908F-4132-AF38-0D5CFA5695D6}" type="parTrans" cxnId="{2DBFFBB9-7C35-446B-BE01-2EF8A8EC9873}">
      <dgm:prSet/>
      <dgm:spPr/>
      <dgm:t>
        <a:bodyPr/>
        <a:lstStyle/>
        <a:p>
          <a:endParaRPr lang="en-GB"/>
        </a:p>
      </dgm:t>
    </dgm:pt>
    <dgm:pt modelId="{08BBB1C8-9E17-4C56-84DD-E7F4BA35E65A}" type="sibTrans" cxnId="{2DBFFBB9-7C35-446B-BE01-2EF8A8EC9873}">
      <dgm:prSet/>
      <dgm:spPr/>
      <dgm:t>
        <a:bodyPr/>
        <a:lstStyle/>
        <a:p>
          <a:endParaRPr lang="en-GB"/>
        </a:p>
      </dgm:t>
    </dgm:pt>
    <dgm:pt modelId="{98AF6688-9577-49C2-9A46-D70751B46936}">
      <dgm:prSet/>
      <dgm:spPr/>
      <dgm:t>
        <a:bodyPr/>
        <a:lstStyle/>
        <a:p>
          <a:r>
            <a:rPr lang="en-GB" dirty="0"/>
            <a:t>Factual </a:t>
          </a:r>
          <a:r>
            <a:rPr lang="en-GB" dirty="0" err="1"/>
            <a:t>ev</a:t>
          </a:r>
          <a:r>
            <a:rPr lang="en-GB" dirty="0"/>
            <a:t> in JR - approach</a:t>
          </a:r>
        </a:p>
      </dgm:t>
    </dgm:pt>
    <dgm:pt modelId="{659C70D4-17E1-4126-824C-1132DFC26D7C}" type="parTrans" cxnId="{956995F9-62BC-4847-849C-DA70FC9A02C5}">
      <dgm:prSet/>
      <dgm:spPr/>
      <dgm:t>
        <a:bodyPr/>
        <a:lstStyle/>
        <a:p>
          <a:endParaRPr lang="en-GB"/>
        </a:p>
      </dgm:t>
    </dgm:pt>
    <dgm:pt modelId="{AECF7711-3BD3-4D8B-A8C6-2BF581C4A498}" type="sibTrans" cxnId="{956995F9-62BC-4847-849C-DA70FC9A02C5}">
      <dgm:prSet/>
      <dgm:spPr/>
      <dgm:t>
        <a:bodyPr/>
        <a:lstStyle/>
        <a:p>
          <a:endParaRPr lang="en-GB"/>
        </a:p>
      </dgm:t>
    </dgm:pt>
    <dgm:pt modelId="{073101E6-F23E-4879-998C-60D74507F315}">
      <dgm:prSet/>
      <dgm:spPr/>
      <dgm:t>
        <a:bodyPr/>
        <a:lstStyle/>
        <a:p>
          <a:r>
            <a:rPr lang="en-GB" dirty="0"/>
            <a:t>Factual </a:t>
          </a:r>
          <a:r>
            <a:rPr lang="en-GB" dirty="0" err="1"/>
            <a:t>ev</a:t>
          </a:r>
          <a:r>
            <a:rPr lang="en-GB" dirty="0"/>
            <a:t> in JR -  recent cases</a:t>
          </a:r>
        </a:p>
      </dgm:t>
    </dgm:pt>
    <dgm:pt modelId="{12E7DC22-0772-4EDC-A7D0-C29874DA58C5}" type="parTrans" cxnId="{CE38F7E2-708F-4D2F-BE0B-CB6D197BA7C4}">
      <dgm:prSet/>
      <dgm:spPr/>
      <dgm:t>
        <a:bodyPr/>
        <a:lstStyle/>
        <a:p>
          <a:endParaRPr lang="en-GB"/>
        </a:p>
      </dgm:t>
    </dgm:pt>
    <dgm:pt modelId="{5C3A760E-E359-45D9-BBCB-19C94B987004}" type="sibTrans" cxnId="{CE38F7E2-708F-4D2F-BE0B-CB6D197BA7C4}">
      <dgm:prSet/>
      <dgm:spPr/>
      <dgm:t>
        <a:bodyPr/>
        <a:lstStyle/>
        <a:p>
          <a:endParaRPr lang="en-GB"/>
        </a:p>
      </dgm:t>
    </dgm:pt>
    <dgm:pt modelId="{C8F560B8-37AF-4B14-841F-DF48D8D04B21}">
      <dgm:prSet/>
      <dgm:spPr/>
      <dgm:t>
        <a:bodyPr/>
        <a:lstStyle/>
        <a:p>
          <a:r>
            <a:rPr lang="en-GB" dirty="0" err="1"/>
            <a:t>Applics</a:t>
          </a:r>
          <a:r>
            <a:rPr lang="en-GB" dirty="0"/>
            <a:t> for oral </a:t>
          </a:r>
          <a:r>
            <a:rPr lang="en-GB" dirty="0" err="1"/>
            <a:t>ev</a:t>
          </a:r>
          <a:r>
            <a:rPr lang="en-GB" dirty="0"/>
            <a:t>, questioning wits</a:t>
          </a:r>
        </a:p>
      </dgm:t>
    </dgm:pt>
    <dgm:pt modelId="{B3293E1B-44F4-4E58-96B8-3D7805B642F7}" type="parTrans" cxnId="{26FBE5BE-63AF-4AA4-9E8F-8C4ED89DFF4D}">
      <dgm:prSet/>
      <dgm:spPr/>
      <dgm:t>
        <a:bodyPr/>
        <a:lstStyle/>
        <a:p>
          <a:endParaRPr lang="en-GB"/>
        </a:p>
      </dgm:t>
    </dgm:pt>
    <dgm:pt modelId="{20FCBAF6-7DCE-4269-BBC9-C0780C3436B4}" type="sibTrans" cxnId="{26FBE5BE-63AF-4AA4-9E8F-8C4ED89DFF4D}">
      <dgm:prSet/>
      <dgm:spPr/>
      <dgm:t>
        <a:bodyPr/>
        <a:lstStyle/>
        <a:p>
          <a:endParaRPr lang="en-GB"/>
        </a:p>
      </dgm:t>
    </dgm:pt>
    <dgm:pt modelId="{7C01A7B4-F26C-4444-937A-CF5B19D842BF}">
      <dgm:prSet/>
      <dgm:spPr/>
      <dgm:t>
        <a:bodyPr/>
        <a:lstStyle/>
        <a:p>
          <a:r>
            <a:rPr lang="en-GB" dirty="0"/>
            <a:t>Opinion evidence</a:t>
          </a:r>
        </a:p>
      </dgm:t>
    </dgm:pt>
    <dgm:pt modelId="{B08868CE-4A51-49F5-8C92-9BC10522F4F7}" type="parTrans" cxnId="{93608449-C50F-4755-951C-3AB9BD6AF302}">
      <dgm:prSet/>
      <dgm:spPr/>
      <dgm:t>
        <a:bodyPr/>
        <a:lstStyle/>
        <a:p>
          <a:endParaRPr lang="en-GB"/>
        </a:p>
      </dgm:t>
    </dgm:pt>
    <dgm:pt modelId="{5751C56B-6ADC-48C9-BAB2-0708640356D0}" type="sibTrans" cxnId="{93608449-C50F-4755-951C-3AB9BD6AF302}">
      <dgm:prSet/>
      <dgm:spPr/>
      <dgm:t>
        <a:bodyPr/>
        <a:lstStyle/>
        <a:p>
          <a:endParaRPr lang="en-GB"/>
        </a:p>
      </dgm:t>
    </dgm:pt>
    <dgm:pt modelId="{6FF8F591-90D4-47D9-8728-A022258BE0C3}">
      <dgm:prSet/>
      <dgm:spPr/>
      <dgm:t>
        <a:bodyPr/>
        <a:lstStyle/>
        <a:p>
          <a:r>
            <a:rPr lang="en-GB" dirty="0"/>
            <a:t>Interveners</a:t>
          </a:r>
        </a:p>
      </dgm:t>
    </dgm:pt>
    <dgm:pt modelId="{C4CB5BE8-2DBF-4FA5-A62D-585187C80650}" type="parTrans" cxnId="{AB988177-E717-4A6B-868C-DC9001C247F1}">
      <dgm:prSet/>
      <dgm:spPr/>
    </dgm:pt>
    <dgm:pt modelId="{25E6AD52-FF84-4860-A3F5-3B206BA131EB}" type="sibTrans" cxnId="{AB988177-E717-4A6B-868C-DC9001C247F1}">
      <dgm:prSet/>
      <dgm:spPr/>
    </dgm:pt>
    <dgm:pt modelId="{7AE30E3D-C8FA-4092-98E5-AC2481DCDED7}" type="pres">
      <dgm:prSet presAssocID="{1A82DC6F-A88E-408F-B51B-F35DDF9F91DC}" presName="Name0" presStyleCnt="0">
        <dgm:presLayoutVars>
          <dgm:chMax val="7"/>
          <dgm:chPref val="7"/>
          <dgm:dir/>
        </dgm:presLayoutVars>
      </dgm:prSet>
      <dgm:spPr/>
    </dgm:pt>
    <dgm:pt modelId="{6BCDD275-2F4A-48C8-8F1B-C4A3F7E43BE2}" type="pres">
      <dgm:prSet presAssocID="{1A82DC6F-A88E-408F-B51B-F35DDF9F91DC}" presName="Name1" presStyleCnt="0"/>
      <dgm:spPr/>
    </dgm:pt>
    <dgm:pt modelId="{FD49F777-66A8-4E39-B07F-57A719310BE5}" type="pres">
      <dgm:prSet presAssocID="{1A82DC6F-A88E-408F-B51B-F35DDF9F91DC}" presName="cycle" presStyleCnt="0"/>
      <dgm:spPr/>
    </dgm:pt>
    <dgm:pt modelId="{BE0251C3-4740-48C4-8E7E-781E45EFD5EC}" type="pres">
      <dgm:prSet presAssocID="{1A82DC6F-A88E-408F-B51B-F35DDF9F91DC}" presName="srcNode" presStyleLbl="node1" presStyleIdx="0" presStyleCnt="6"/>
      <dgm:spPr/>
    </dgm:pt>
    <dgm:pt modelId="{82548BF0-F1B6-4D6A-BC2D-8F053BBFC97E}" type="pres">
      <dgm:prSet presAssocID="{1A82DC6F-A88E-408F-B51B-F35DDF9F91DC}" presName="conn" presStyleLbl="parChTrans1D2" presStyleIdx="0" presStyleCnt="1"/>
      <dgm:spPr/>
    </dgm:pt>
    <dgm:pt modelId="{7241DBF2-35EA-4816-B737-ECA304389B74}" type="pres">
      <dgm:prSet presAssocID="{1A82DC6F-A88E-408F-B51B-F35DDF9F91DC}" presName="extraNode" presStyleLbl="node1" presStyleIdx="0" presStyleCnt="6"/>
      <dgm:spPr/>
    </dgm:pt>
    <dgm:pt modelId="{4F21F9FF-457C-4EC7-A8F2-6E24B30F01EC}" type="pres">
      <dgm:prSet presAssocID="{1A82DC6F-A88E-408F-B51B-F35DDF9F91DC}" presName="dstNode" presStyleLbl="node1" presStyleIdx="0" presStyleCnt="6"/>
      <dgm:spPr/>
    </dgm:pt>
    <dgm:pt modelId="{73F776E4-EAF0-4F8F-970E-0E0D8B54220D}" type="pres">
      <dgm:prSet presAssocID="{D3BC5A60-3F28-40B6-A34C-F4664DC13994}" presName="text_1" presStyleLbl="node1" presStyleIdx="0" presStyleCnt="6">
        <dgm:presLayoutVars>
          <dgm:bulletEnabled val="1"/>
        </dgm:presLayoutVars>
      </dgm:prSet>
      <dgm:spPr/>
    </dgm:pt>
    <dgm:pt modelId="{B8B50124-07FB-49C7-AE62-6AB839ADDE8C}" type="pres">
      <dgm:prSet presAssocID="{D3BC5A60-3F28-40B6-A34C-F4664DC13994}" presName="accent_1" presStyleCnt="0"/>
      <dgm:spPr/>
    </dgm:pt>
    <dgm:pt modelId="{8F2155E3-F285-4CCE-9F1E-9F841CABD1DD}" type="pres">
      <dgm:prSet presAssocID="{D3BC5A60-3F28-40B6-A34C-F4664DC13994}" presName="accentRepeatNode" presStyleLbl="solidFgAcc1" presStyleIdx="0" presStyleCnt="6"/>
      <dgm:spPr/>
    </dgm:pt>
    <dgm:pt modelId="{ADF816E8-558A-4BA9-830A-C1F93A13361A}" type="pres">
      <dgm:prSet presAssocID="{98AF6688-9577-49C2-9A46-D70751B46936}" presName="text_2" presStyleLbl="node1" presStyleIdx="1" presStyleCnt="6">
        <dgm:presLayoutVars>
          <dgm:bulletEnabled val="1"/>
        </dgm:presLayoutVars>
      </dgm:prSet>
      <dgm:spPr/>
    </dgm:pt>
    <dgm:pt modelId="{FE0B21B9-C4E4-4F22-BE9F-9A2A1E178188}" type="pres">
      <dgm:prSet presAssocID="{98AF6688-9577-49C2-9A46-D70751B46936}" presName="accent_2" presStyleCnt="0"/>
      <dgm:spPr/>
    </dgm:pt>
    <dgm:pt modelId="{4F5DCDAD-BF7A-4DC8-A2C5-2FF33A9C60B8}" type="pres">
      <dgm:prSet presAssocID="{98AF6688-9577-49C2-9A46-D70751B46936}" presName="accentRepeatNode" presStyleLbl="solidFgAcc1" presStyleIdx="1" presStyleCnt="6"/>
      <dgm:spPr/>
    </dgm:pt>
    <dgm:pt modelId="{206547CA-6CE6-415E-8FE0-6E9CA4DDC6F0}" type="pres">
      <dgm:prSet presAssocID="{073101E6-F23E-4879-998C-60D74507F315}" presName="text_3" presStyleLbl="node1" presStyleIdx="2" presStyleCnt="6">
        <dgm:presLayoutVars>
          <dgm:bulletEnabled val="1"/>
        </dgm:presLayoutVars>
      </dgm:prSet>
      <dgm:spPr/>
    </dgm:pt>
    <dgm:pt modelId="{94FB043A-42B5-4A38-AFFB-00BFC42BDEEF}" type="pres">
      <dgm:prSet presAssocID="{073101E6-F23E-4879-998C-60D74507F315}" presName="accent_3" presStyleCnt="0"/>
      <dgm:spPr/>
    </dgm:pt>
    <dgm:pt modelId="{20DA5F00-F760-4F26-AA25-BE3702D1F205}" type="pres">
      <dgm:prSet presAssocID="{073101E6-F23E-4879-998C-60D74507F315}" presName="accentRepeatNode" presStyleLbl="solidFgAcc1" presStyleIdx="2" presStyleCnt="6"/>
      <dgm:spPr/>
    </dgm:pt>
    <dgm:pt modelId="{B3E5F74F-E815-430B-8696-79D693819C3D}" type="pres">
      <dgm:prSet presAssocID="{C8F560B8-37AF-4B14-841F-DF48D8D04B21}" presName="text_4" presStyleLbl="node1" presStyleIdx="3" presStyleCnt="6" custLinFactNeighborX="-147" custLinFactNeighborY="1249">
        <dgm:presLayoutVars>
          <dgm:bulletEnabled val="1"/>
        </dgm:presLayoutVars>
      </dgm:prSet>
      <dgm:spPr/>
    </dgm:pt>
    <dgm:pt modelId="{D17F4383-8E44-4FD2-BFCA-854C62649386}" type="pres">
      <dgm:prSet presAssocID="{C8F560B8-37AF-4B14-841F-DF48D8D04B21}" presName="accent_4" presStyleCnt="0"/>
      <dgm:spPr/>
    </dgm:pt>
    <dgm:pt modelId="{A6A872C0-CEE5-4265-8E05-A0241D32049F}" type="pres">
      <dgm:prSet presAssocID="{C8F560B8-37AF-4B14-841F-DF48D8D04B21}" presName="accentRepeatNode" presStyleLbl="solidFgAcc1" presStyleIdx="3" presStyleCnt="6"/>
      <dgm:spPr/>
    </dgm:pt>
    <dgm:pt modelId="{7FB60AF6-4D79-4717-8FAB-5E1626EB47D2}" type="pres">
      <dgm:prSet presAssocID="{7C01A7B4-F26C-4444-937A-CF5B19D842BF}" presName="text_5" presStyleLbl="node1" presStyleIdx="4" presStyleCnt="6" custLinFactNeighborX="-218" custLinFactNeighborY="-3747">
        <dgm:presLayoutVars>
          <dgm:bulletEnabled val="1"/>
        </dgm:presLayoutVars>
      </dgm:prSet>
      <dgm:spPr/>
    </dgm:pt>
    <dgm:pt modelId="{1AB06963-E19B-4363-874B-85DAD08C2FAA}" type="pres">
      <dgm:prSet presAssocID="{7C01A7B4-F26C-4444-937A-CF5B19D842BF}" presName="accent_5" presStyleCnt="0"/>
      <dgm:spPr/>
    </dgm:pt>
    <dgm:pt modelId="{7B98BE69-62BF-42CB-B42F-95D0CC9EE38A}" type="pres">
      <dgm:prSet presAssocID="{7C01A7B4-F26C-4444-937A-CF5B19D842BF}" presName="accentRepeatNode" presStyleLbl="solidFgAcc1" presStyleIdx="4" presStyleCnt="6"/>
      <dgm:spPr/>
    </dgm:pt>
    <dgm:pt modelId="{9F0E25B2-7826-4DFD-AC34-63785CC1781D}" type="pres">
      <dgm:prSet presAssocID="{6FF8F591-90D4-47D9-8728-A022258BE0C3}" presName="text_6" presStyleLbl="node1" presStyleIdx="5" presStyleCnt="6">
        <dgm:presLayoutVars>
          <dgm:bulletEnabled val="1"/>
        </dgm:presLayoutVars>
      </dgm:prSet>
      <dgm:spPr/>
    </dgm:pt>
    <dgm:pt modelId="{3130F906-AFA6-4112-B818-2FF6F2141B6E}" type="pres">
      <dgm:prSet presAssocID="{6FF8F591-90D4-47D9-8728-A022258BE0C3}" presName="accent_6" presStyleCnt="0"/>
      <dgm:spPr/>
    </dgm:pt>
    <dgm:pt modelId="{C5D7DB56-21E2-45E0-8BC1-5E97953A3840}" type="pres">
      <dgm:prSet presAssocID="{6FF8F591-90D4-47D9-8728-A022258BE0C3}" presName="accentRepeatNode" presStyleLbl="solidFgAcc1" presStyleIdx="5" presStyleCnt="6"/>
      <dgm:spPr/>
    </dgm:pt>
  </dgm:ptLst>
  <dgm:cxnLst>
    <dgm:cxn modelId="{ADAB4110-A46B-4A6D-8931-A9CEFDAD3EC4}" type="presOf" srcId="{08BBB1C8-9E17-4C56-84DD-E7F4BA35E65A}" destId="{82548BF0-F1B6-4D6A-BC2D-8F053BBFC97E}" srcOrd="0" destOrd="0" presId="urn:microsoft.com/office/officeart/2008/layout/VerticalCurvedList"/>
    <dgm:cxn modelId="{9B422C19-A0C3-4957-BBFB-D5C140E64F56}" type="presOf" srcId="{6FF8F591-90D4-47D9-8728-A022258BE0C3}" destId="{9F0E25B2-7826-4DFD-AC34-63785CC1781D}" srcOrd="0" destOrd="0" presId="urn:microsoft.com/office/officeart/2008/layout/VerticalCurvedList"/>
    <dgm:cxn modelId="{2BA5E11D-12DC-4C18-B1B1-F63A56B19859}" type="presOf" srcId="{D3BC5A60-3F28-40B6-A34C-F4664DC13994}" destId="{73F776E4-EAF0-4F8F-970E-0E0D8B54220D}" srcOrd="0" destOrd="0" presId="urn:microsoft.com/office/officeart/2008/layout/VerticalCurvedList"/>
    <dgm:cxn modelId="{6CA3E765-9F82-4D75-964E-4C7BF967A3EA}" type="presOf" srcId="{7C01A7B4-F26C-4444-937A-CF5B19D842BF}" destId="{7FB60AF6-4D79-4717-8FAB-5E1626EB47D2}" srcOrd="0" destOrd="0" presId="urn:microsoft.com/office/officeart/2008/layout/VerticalCurvedList"/>
    <dgm:cxn modelId="{93608449-C50F-4755-951C-3AB9BD6AF302}" srcId="{1A82DC6F-A88E-408F-B51B-F35DDF9F91DC}" destId="{7C01A7B4-F26C-4444-937A-CF5B19D842BF}" srcOrd="4" destOrd="0" parTransId="{B08868CE-4A51-49F5-8C92-9BC10522F4F7}" sibTransId="{5751C56B-6ADC-48C9-BAB2-0708640356D0}"/>
    <dgm:cxn modelId="{AB988177-E717-4A6B-868C-DC9001C247F1}" srcId="{1A82DC6F-A88E-408F-B51B-F35DDF9F91DC}" destId="{6FF8F591-90D4-47D9-8728-A022258BE0C3}" srcOrd="5" destOrd="0" parTransId="{C4CB5BE8-2DBF-4FA5-A62D-585187C80650}" sibTransId="{25E6AD52-FF84-4860-A3F5-3B206BA131EB}"/>
    <dgm:cxn modelId="{792E57B8-6218-4CF7-AF37-B41DF1F43408}" type="presOf" srcId="{C8F560B8-37AF-4B14-841F-DF48D8D04B21}" destId="{B3E5F74F-E815-430B-8696-79D693819C3D}" srcOrd="0" destOrd="0" presId="urn:microsoft.com/office/officeart/2008/layout/VerticalCurvedList"/>
    <dgm:cxn modelId="{2DBFFBB9-7C35-446B-BE01-2EF8A8EC9873}" srcId="{1A82DC6F-A88E-408F-B51B-F35DDF9F91DC}" destId="{D3BC5A60-3F28-40B6-A34C-F4664DC13994}" srcOrd="0" destOrd="0" parTransId="{955A10DF-908F-4132-AF38-0D5CFA5695D6}" sibTransId="{08BBB1C8-9E17-4C56-84DD-E7F4BA35E65A}"/>
    <dgm:cxn modelId="{F88035BE-679B-4AE4-A372-31D4B8EF0AF9}" type="presOf" srcId="{073101E6-F23E-4879-998C-60D74507F315}" destId="{206547CA-6CE6-415E-8FE0-6E9CA4DDC6F0}" srcOrd="0" destOrd="0" presId="urn:microsoft.com/office/officeart/2008/layout/VerticalCurvedList"/>
    <dgm:cxn modelId="{26FBE5BE-63AF-4AA4-9E8F-8C4ED89DFF4D}" srcId="{1A82DC6F-A88E-408F-B51B-F35DDF9F91DC}" destId="{C8F560B8-37AF-4B14-841F-DF48D8D04B21}" srcOrd="3" destOrd="0" parTransId="{B3293E1B-44F4-4E58-96B8-3D7805B642F7}" sibTransId="{20FCBAF6-7DCE-4269-BBC9-C0780C3436B4}"/>
    <dgm:cxn modelId="{B24565C4-3FCE-47C5-AF22-4A8FECDF8A1F}" type="presOf" srcId="{1A82DC6F-A88E-408F-B51B-F35DDF9F91DC}" destId="{7AE30E3D-C8FA-4092-98E5-AC2481DCDED7}" srcOrd="0" destOrd="0" presId="urn:microsoft.com/office/officeart/2008/layout/VerticalCurvedList"/>
    <dgm:cxn modelId="{E235B2C7-2F95-41E3-A093-929F8E4C2E3F}" type="presOf" srcId="{98AF6688-9577-49C2-9A46-D70751B46936}" destId="{ADF816E8-558A-4BA9-830A-C1F93A13361A}" srcOrd="0" destOrd="0" presId="urn:microsoft.com/office/officeart/2008/layout/VerticalCurvedList"/>
    <dgm:cxn modelId="{CE38F7E2-708F-4D2F-BE0B-CB6D197BA7C4}" srcId="{1A82DC6F-A88E-408F-B51B-F35DDF9F91DC}" destId="{073101E6-F23E-4879-998C-60D74507F315}" srcOrd="2" destOrd="0" parTransId="{12E7DC22-0772-4EDC-A7D0-C29874DA58C5}" sibTransId="{5C3A760E-E359-45D9-BBCB-19C94B987004}"/>
    <dgm:cxn modelId="{956995F9-62BC-4847-849C-DA70FC9A02C5}" srcId="{1A82DC6F-A88E-408F-B51B-F35DDF9F91DC}" destId="{98AF6688-9577-49C2-9A46-D70751B46936}" srcOrd="1" destOrd="0" parTransId="{659C70D4-17E1-4126-824C-1132DFC26D7C}" sibTransId="{AECF7711-3BD3-4D8B-A8C6-2BF581C4A498}"/>
    <dgm:cxn modelId="{BDB05399-D473-4D3B-A0A2-6167A81392D1}" type="presParOf" srcId="{7AE30E3D-C8FA-4092-98E5-AC2481DCDED7}" destId="{6BCDD275-2F4A-48C8-8F1B-C4A3F7E43BE2}" srcOrd="0" destOrd="0" presId="urn:microsoft.com/office/officeart/2008/layout/VerticalCurvedList"/>
    <dgm:cxn modelId="{C8AFD385-C8D6-4DB3-8CB3-5D2DB1B4A8CC}" type="presParOf" srcId="{6BCDD275-2F4A-48C8-8F1B-C4A3F7E43BE2}" destId="{FD49F777-66A8-4E39-B07F-57A719310BE5}" srcOrd="0" destOrd="0" presId="urn:microsoft.com/office/officeart/2008/layout/VerticalCurvedList"/>
    <dgm:cxn modelId="{DED69E29-9776-4F5B-94A6-5D87627E038F}" type="presParOf" srcId="{FD49F777-66A8-4E39-B07F-57A719310BE5}" destId="{BE0251C3-4740-48C4-8E7E-781E45EFD5EC}" srcOrd="0" destOrd="0" presId="urn:microsoft.com/office/officeart/2008/layout/VerticalCurvedList"/>
    <dgm:cxn modelId="{40A78EB0-54D2-4466-BD10-3052A8D934B0}" type="presParOf" srcId="{FD49F777-66A8-4E39-B07F-57A719310BE5}" destId="{82548BF0-F1B6-4D6A-BC2D-8F053BBFC97E}" srcOrd="1" destOrd="0" presId="urn:microsoft.com/office/officeart/2008/layout/VerticalCurvedList"/>
    <dgm:cxn modelId="{3554E1EA-E247-4113-9FD6-EF65A254D915}" type="presParOf" srcId="{FD49F777-66A8-4E39-B07F-57A719310BE5}" destId="{7241DBF2-35EA-4816-B737-ECA304389B74}" srcOrd="2" destOrd="0" presId="urn:microsoft.com/office/officeart/2008/layout/VerticalCurvedList"/>
    <dgm:cxn modelId="{50F41A3B-CAFE-47F1-8388-A934FC06568C}" type="presParOf" srcId="{FD49F777-66A8-4E39-B07F-57A719310BE5}" destId="{4F21F9FF-457C-4EC7-A8F2-6E24B30F01EC}" srcOrd="3" destOrd="0" presId="urn:microsoft.com/office/officeart/2008/layout/VerticalCurvedList"/>
    <dgm:cxn modelId="{6A50919E-29B0-4AEA-8809-4A1508957875}" type="presParOf" srcId="{6BCDD275-2F4A-48C8-8F1B-C4A3F7E43BE2}" destId="{73F776E4-EAF0-4F8F-970E-0E0D8B54220D}" srcOrd="1" destOrd="0" presId="urn:microsoft.com/office/officeart/2008/layout/VerticalCurvedList"/>
    <dgm:cxn modelId="{95A78B6B-F337-4D9C-AEC0-D094B498B5E4}" type="presParOf" srcId="{6BCDD275-2F4A-48C8-8F1B-C4A3F7E43BE2}" destId="{B8B50124-07FB-49C7-AE62-6AB839ADDE8C}" srcOrd="2" destOrd="0" presId="urn:microsoft.com/office/officeart/2008/layout/VerticalCurvedList"/>
    <dgm:cxn modelId="{0066756F-2CCC-4B08-BCA1-8495E22AA306}" type="presParOf" srcId="{B8B50124-07FB-49C7-AE62-6AB839ADDE8C}" destId="{8F2155E3-F285-4CCE-9F1E-9F841CABD1DD}" srcOrd="0" destOrd="0" presId="urn:microsoft.com/office/officeart/2008/layout/VerticalCurvedList"/>
    <dgm:cxn modelId="{804B3707-CA3F-4573-AA6D-8F23488AA07F}" type="presParOf" srcId="{6BCDD275-2F4A-48C8-8F1B-C4A3F7E43BE2}" destId="{ADF816E8-558A-4BA9-830A-C1F93A13361A}" srcOrd="3" destOrd="0" presId="urn:microsoft.com/office/officeart/2008/layout/VerticalCurvedList"/>
    <dgm:cxn modelId="{EC200378-0846-46AD-A1A6-BD5484991B50}" type="presParOf" srcId="{6BCDD275-2F4A-48C8-8F1B-C4A3F7E43BE2}" destId="{FE0B21B9-C4E4-4F22-BE9F-9A2A1E178188}" srcOrd="4" destOrd="0" presId="urn:microsoft.com/office/officeart/2008/layout/VerticalCurvedList"/>
    <dgm:cxn modelId="{514BDFFC-6AD6-48E0-91C9-FB421601D0FB}" type="presParOf" srcId="{FE0B21B9-C4E4-4F22-BE9F-9A2A1E178188}" destId="{4F5DCDAD-BF7A-4DC8-A2C5-2FF33A9C60B8}" srcOrd="0" destOrd="0" presId="urn:microsoft.com/office/officeart/2008/layout/VerticalCurvedList"/>
    <dgm:cxn modelId="{672F671E-6222-434B-8BD0-2DFACC90E142}" type="presParOf" srcId="{6BCDD275-2F4A-48C8-8F1B-C4A3F7E43BE2}" destId="{206547CA-6CE6-415E-8FE0-6E9CA4DDC6F0}" srcOrd="5" destOrd="0" presId="urn:microsoft.com/office/officeart/2008/layout/VerticalCurvedList"/>
    <dgm:cxn modelId="{C3A71B5D-34F2-44C9-B6F1-0F7283F4F615}" type="presParOf" srcId="{6BCDD275-2F4A-48C8-8F1B-C4A3F7E43BE2}" destId="{94FB043A-42B5-4A38-AFFB-00BFC42BDEEF}" srcOrd="6" destOrd="0" presId="urn:microsoft.com/office/officeart/2008/layout/VerticalCurvedList"/>
    <dgm:cxn modelId="{84277997-7FB0-4A59-81F0-0A8D49B16419}" type="presParOf" srcId="{94FB043A-42B5-4A38-AFFB-00BFC42BDEEF}" destId="{20DA5F00-F760-4F26-AA25-BE3702D1F205}" srcOrd="0" destOrd="0" presId="urn:microsoft.com/office/officeart/2008/layout/VerticalCurvedList"/>
    <dgm:cxn modelId="{55AF4F01-80DF-48DD-A0C1-C1EA3682675C}" type="presParOf" srcId="{6BCDD275-2F4A-48C8-8F1B-C4A3F7E43BE2}" destId="{B3E5F74F-E815-430B-8696-79D693819C3D}" srcOrd="7" destOrd="0" presId="urn:microsoft.com/office/officeart/2008/layout/VerticalCurvedList"/>
    <dgm:cxn modelId="{B37EB2DF-D617-4AD3-8124-0662008B7441}" type="presParOf" srcId="{6BCDD275-2F4A-48C8-8F1B-C4A3F7E43BE2}" destId="{D17F4383-8E44-4FD2-BFCA-854C62649386}" srcOrd="8" destOrd="0" presId="urn:microsoft.com/office/officeart/2008/layout/VerticalCurvedList"/>
    <dgm:cxn modelId="{F4E6D92A-6215-4453-8976-16FD6827B0E7}" type="presParOf" srcId="{D17F4383-8E44-4FD2-BFCA-854C62649386}" destId="{A6A872C0-CEE5-4265-8E05-A0241D32049F}" srcOrd="0" destOrd="0" presId="urn:microsoft.com/office/officeart/2008/layout/VerticalCurvedList"/>
    <dgm:cxn modelId="{B3F76AD3-6EB3-4767-8A27-1BC6CB88F47F}" type="presParOf" srcId="{6BCDD275-2F4A-48C8-8F1B-C4A3F7E43BE2}" destId="{7FB60AF6-4D79-4717-8FAB-5E1626EB47D2}" srcOrd="9" destOrd="0" presId="urn:microsoft.com/office/officeart/2008/layout/VerticalCurvedList"/>
    <dgm:cxn modelId="{231AECB3-E9CA-4F9F-A990-B2A3508548D8}" type="presParOf" srcId="{6BCDD275-2F4A-48C8-8F1B-C4A3F7E43BE2}" destId="{1AB06963-E19B-4363-874B-85DAD08C2FAA}" srcOrd="10" destOrd="0" presId="urn:microsoft.com/office/officeart/2008/layout/VerticalCurvedList"/>
    <dgm:cxn modelId="{63062EB8-271F-4614-9606-EC46F550D9E2}" type="presParOf" srcId="{1AB06963-E19B-4363-874B-85DAD08C2FAA}" destId="{7B98BE69-62BF-42CB-B42F-95D0CC9EE38A}" srcOrd="0" destOrd="0" presId="urn:microsoft.com/office/officeart/2008/layout/VerticalCurvedList"/>
    <dgm:cxn modelId="{62E186BF-7A0C-49ED-BD9E-88E6B260892E}" type="presParOf" srcId="{6BCDD275-2F4A-48C8-8F1B-C4A3F7E43BE2}" destId="{9F0E25B2-7826-4DFD-AC34-63785CC1781D}" srcOrd="11" destOrd="0" presId="urn:microsoft.com/office/officeart/2008/layout/VerticalCurvedList"/>
    <dgm:cxn modelId="{CD879ACC-9396-4779-9023-57FCECA930D4}" type="presParOf" srcId="{6BCDD275-2F4A-48C8-8F1B-C4A3F7E43BE2}" destId="{3130F906-AFA6-4112-B818-2FF6F2141B6E}" srcOrd="12" destOrd="0" presId="urn:microsoft.com/office/officeart/2008/layout/VerticalCurvedList"/>
    <dgm:cxn modelId="{63176DFE-9938-49E3-9AB3-B847F0C2466D}" type="presParOf" srcId="{3130F906-AFA6-4112-B818-2FF6F2141B6E}" destId="{C5D7DB56-21E2-45E0-8BC1-5E97953A384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C4FD0D-60AF-4D3E-8BF8-B6DF2867FD81}"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GB"/>
        </a:p>
      </dgm:t>
    </dgm:pt>
    <dgm:pt modelId="{605444B5-082A-4B6B-BA69-CF083F63D255}">
      <dgm:prSet phldrT="[Text]"/>
      <dgm:spPr/>
      <dgm:t>
        <a:bodyPr/>
        <a:lstStyle/>
        <a:p>
          <a:r>
            <a:rPr lang="en-GB" dirty="0"/>
            <a:t>“This is because, as C bears the burden of proof, if there is no reason to doubt D’s version of the facts, C will have failed to discharge the burden on him or her. As D’s witnesses will not have been cross-examined, there will be little basis for the court to reject their evidence. However, in certain cases there may be something about D’s evidence (e.g. where it is internally contradictory, inherently implausible, or inconsistent with other incontrovertible evidence) which will lead the court not to accept it.”</a:t>
          </a:r>
        </a:p>
      </dgm:t>
    </dgm:pt>
    <dgm:pt modelId="{37D1FE78-D016-4AA5-A598-960BB5148816}" type="parTrans" cxnId="{6576A04C-FBE4-4900-B661-7564BE567860}">
      <dgm:prSet/>
      <dgm:spPr/>
      <dgm:t>
        <a:bodyPr/>
        <a:lstStyle/>
        <a:p>
          <a:endParaRPr lang="en-GB"/>
        </a:p>
      </dgm:t>
    </dgm:pt>
    <dgm:pt modelId="{359EB316-4021-4F57-9CD2-157723A0A841}" type="sibTrans" cxnId="{6576A04C-FBE4-4900-B661-7564BE567860}">
      <dgm:prSet/>
      <dgm:spPr/>
      <dgm:t>
        <a:bodyPr/>
        <a:lstStyle/>
        <a:p>
          <a:endParaRPr lang="en-GB"/>
        </a:p>
      </dgm:t>
    </dgm:pt>
    <dgm:pt modelId="{66CCFA19-E422-4E59-AD93-DCF28D94B036}">
      <dgm:prSet phldrT="[Text]"/>
      <dgm:spPr/>
      <dgm:t>
        <a:bodyPr/>
        <a:lstStyle/>
        <a:p>
          <a:r>
            <a:rPr lang="en-GB" dirty="0"/>
            <a:t>Cavanagh J at §88: where there are numerous various factual issues, generally proceed on the basis of D’s evidence</a:t>
          </a:r>
        </a:p>
      </dgm:t>
    </dgm:pt>
    <dgm:pt modelId="{B05A11FB-ACAC-40B4-AC8E-5A961F925BB4}" type="parTrans" cxnId="{5183B5E1-5AD7-4824-8F8C-4F72BAD48326}">
      <dgm:prSet/>
      <dgm:spPr/>
      <dgm:t>
        <a:bodyPr/>
        <a:lstStyle/>
        <a:p>
          <a:endParaRPr lang="en-GB"/>
        </a:p>
      </dgm:t>
    </dgm:pt>
    <dgm:pt modelId="{E2A21F42-B687-4BD0-B59E-D74817986C73}" type="sibTrans" cxnId="{5183B5E1-5AD7-4824-8F8C-4F72BAD48326}">
      <dgm:prSet/>
      <dgm:spPr/>
      <dgm:t>
        <a:bodyPr/>
        <a:lstStyle/>
        <a:p>
          <a:endParaRPr lang="en-GB"/>
        </a:p>
      </dgm:t>
    </dgm:pt>
    <dgm:pt modelId="{8CC8E08D-FC28-44B7-B02A-31AFC1FC197D}" type="pres">
      <dgm:prSet presAssocID="{AEC4FD0D-60AF-4D3E-8BF8-B6DF2867FD81}" presName="Name0" presStyleCnt="0">
        <dgm:presLayoutVars>
          <dgm:chPref val="1"/>
          <dgm:dir/>
          <dgm:animOne val="branch"/>
          <dgm:animLvl val="lvl"/>
          <dgm:resizeHandles/>
        </dgm:presLayoutVars>
      </dgm:prSet>
      <dgm:spPr/>
    </dgm:pt>
    <dgm:pt modelId="{972AA4DD-76C3-4A2E-88E5-3A90B7CBD68E}" type="pres">
      <dgm:prSet presAssocID="{605444B5-082A-4B6B-BA69-CF083F63D255}" presName="vertOne" presStyleCnt="0"/>
      <dgm:spPr/>
    </dgm:pt>
    <dgm:pt modelId="{20C95BC6-6F59-42D7-B530-66595311FB0B}" type="pres">
      <dgm:prSet presAssocID="{605444B5-082A-4B6B-BA69-CF083F63D255}" presName="txOne" presStyleLbl="node0" presStyleIdx="0" presStyleCnt="1" custScaleY="234260">
        <dgm:presLayoutVars>
          <dgm:chPref val="3"/>
        </dgm:presLayoutVars>
      </dgm:prSet>
      <dgm:spPr/>
    </dgm:pt>
    <dgm:pt modelId="{76BEAFE2-27FA-4D2A-9235-38EA07C0ADCC}" type="pres">
      <dgm:prSet presAssocID="{605444B5-082A-4B6B-BA69-CF083F63D255}" presName="parTransOne" presStyleCnt="0"/>
      <dgm:spPr/>
    </dgm:pt>
    <dgm:pt modelId="{23C3EB80-416F-4BF6-B35C-AD0042371B5F}" type="pres">
      <dgm:prSet presAssocID="{605444B5-082A-4B6B-BA69-CF083F63D255}" presName="horzOne" presStyleCnt="0"/>
      <dgm:spPr/>
    </dgm:pt>
    <dgm:pt modelId="{E9C55F00-4232-4252-82E6-9A131E81217D}" type="pres">
      <dgm:prSet presAssocID="{66CCFA19-E422-4E59-AD93-DCF28D94B036}" presName="vertTwo" presStyleCnt="0"/>
      <dgm:spPr/>
    </dgm:pt>
    <dgm:pt modelId="{58768C7C-0CD0-4581-8BF1-287FD6CBEB34}" type="pres">
      <dgm:prSet presAssocID="{66CCFA19-E422-4E59-AD93-DCF28D94B036}" presName="txTwo" presStyleLbl="node2" presStyleIdx="0" presStyleCnt="1">
        <dgm:presLayoutVars>
          <dgm:chPref val="3"/>
        </dgm:presLayoutVars>
      </dgm:prSet>
      <dgm:spPr/>
    </dgm:pt>
    <dgm:pt modelId="{33A02195-0C6E-46A3-9514-16A53D7F9CB7}" type="pres">
      <dgm:prSet presAssocID="{66CCFA19-E422-4E59-AD93-DCF28D94B036}" presName="horzTwo" presStyleCnt="0"/>
      <dgm:spPr/>
    </dgm:pt>
  </dgm:ptLst>
  <dgm:cxnLst>
    <dgm:cxn modelId="{2C55900A-0F17-4830-AE73-3B52BA612B1F}" type="presOf" srcId="{66CCFA19-E422-4E59-AD93-DCF28D94B036}" destId="{58768C7C-0CD0-4581-8BF1-287FD6CBEB34}" srcOrd="0" destOrd="0" presId="urn:microsoft.com/office/officeart/2005/8/layout/architecture"/>
    <dgm:cxn modelId="{77554E25-1F7A-45BD-94E6-557B9C831630}" type="presOf" srcId="{605444B5-082A-4B6B-BA69-CF083F63D255}" destId="{20C95BC6-6F59-42D7-B530-66595311FB0B}" srcOrd="0" destOrd="0" presId="urn:microsoft.com/office/officeart/2005/8/layout/architecture"/>
    <dgm:cxn modelId="{60012539-85B2-46FD-9125-0AF91BE5FB08}" type="presOf" srcId="{AEC4FD0D-60AF-4D3E-8BF8-B6DF2867FD81}" destId="{8CC8E08D-FC28-44B7-B02A-31AFC1FC197D}" srcOrd="0" destOrd="0" presId="urn:microsoft.com/office/officeart/2005/8/layout/architecture"/>
    <dgm:cxn modelId="{6576A04C-FBE4-4900-B661-7564BE567860}" srcId="{AEC4FD0D-60AF-4D3E-8BF8-B6DF2867FD81}" destId="{605444B5-082A-4B6B-BA69-CF083F63D255}" srcOrd="0" destOrd="0" parTransId="{37D1FE78-D016-4AA5-A598-960BB5148816}" sibTransId="{359EB316-4021-4F57-9CD2-157723A0A841}"/>
    <dgm:cxn modelId="{5183B5E1-5AD7-4824-8F8C-4F72BAD48326}" srcId="{605444B5-082A-4B6B-BA69-CF083F63D255}" destId="{66CCFA19-E422-4E59-AD93-DCF28D94B036}" srcOrd="0" destOrd="0" parTransId="{B05A11FB-ACAC-40B4-AC8E-5A961F925BB4}" sibTransId="{E2A21F42-B687-4BD0-B59E-D74817986C73}"/>
    <dgm:cxn modelId="{C8437E8D-C2CA-491F-8C0C-94761FB36724}" type="presParOf" srcId="{8CC8E08D-FC28-44B7-B02A-31AFC1FC197D}" destId="{972AA4DD-76C3-4A2E-88E5-3A90B7CBD68E}" srcOrd="0" destOrd="0" presId="urn:microsoft.com/office/officeart/2005/8/layout/architecture"/>
    <dgm:cxn modelId="{1B760E23-1C34-4886-9A54-F7B1EEFEDC3C}" type="presParOf" srcId="{972AA4DD-76C3-4A2E-88E5-3A90B7CBD68E}" destId="{20C95BC6-6F59-42D7-B530-66595311FB0B}" srcOrd="0" destOrd="0" presId="urn:microsoft.com/office/officeart/2005/8/layout/architecture"/>
    <dgm:cxn modelId="{7DE32515-6A25-4FFB-B2AB-1E25BAF09079}" type="presParOf" srcId="{972AA4DD-76C3-4A2E-88E5-3A90B7CBD68E}" destId="{76BEAFE2-27FA-4D2A-9235-38EA07C0ADCC}" srcOrd="1" destOrd="0" presId="urn:microsoft.com/office/officeart/2005/8/layout/architecture"/>
    <dgm:cxn modelId="{EBED49F5-C662-4F28-96AD-D543173D4DEB}" type="presParOf" srcId="{972AA4DD-76C3-4A2E-88E5-3A90B7CBD68E}" destId="{23C3EB80-416F-4BF6-B35C-AD0042371B5F}" srcOrd="2" destOrd="0" presId="urn:microsoft.com/office/officeart/2005/8/layout/architecture"/>
    <dgm:cxn modelId="{B3B6087C-2A7D-4FE9-B006-A92383176004}" type="presParOf" srcId="{23C3EB80-416F-4BF6-B35C-AD0042371B5F}" destId="{E9C55F00-4232-4252-82E6-9A131E81217D}" srcOrd="0" destOrd="0" presId="urn:microsoft.com/office/officeart/2005/8/layout/architecture"/>
    <dgm:cxn modelId="{4AFC0BCC-C252-4C81-8177-2D814299179F}" type="presParOf" srcId="{E9C55F00-4232-4252-82E6-9A131E81217D}" destId="{58768C7C-0CD0-4581-8BF1-287FD6CBEB34}" srcOrd="0" destOrd="0" presId="urn:microsoft.com/office/officeart/2005/8/layout/architecture"/>
    <dgm:cxn modelId="{96DC7B50-62DB-478F-9BD9-849E7C95801F}" type="presParOf" srcId="{E9C55F00-4232-4252-82E6-9A131E81217D}" destId="{33A02195-0C6E-46A3-9514-16A53D7F9CB7}"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A683253-AFAF-488A-8240-9748383DACFF}"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GB"/>
        </a:p>
      </dgm:t>
    </dgm:pt>
    <dgm:pt modelId="{3C24F9C7-02C9-4609-A03A-8E1ADECE8D93}">
      <dgm:prSet phldrT="[Text]"/>
      <dgm:spPr/>
      <dgm:t>
        <a:bodyPr/>
        <a:lstStyle/>
        <a:p>
          <a:r>
            <a:rPr lang="en-GB" dirty="0"/>
            <a:t>§37: “This is the approach which I have adopted. With respect, essentially it requires a common-sense approach to the evaluation of the </a:t>
          </a:r>
          <a:r>
            <a:rPr lang="en-GB" dirty="0" err="1"/>
            <a:t>ev</a:t>
          </a:r>
          <a:r>
            <a:rPr lang="en-GB" dirty="0"/>
            <a:t> as a whole, applying the burden of proof and taking into a/c the fact that there has been no “live” evidence or cross examination. In my view, as part of this exercise it is permissible to take into account the quality of the </a:t>
          </a:r>
          <a:r>
            <a:rPr lang="en-GB" dirty="0" err="1"/>
            <a:t>ev</a:t>
          </a:r>
          <a:r>
            <a:rPr lang="en-GB" dirty="0"/>
            <a:t> on a given point, and whether that </a:t>
          </a:r>
          <a:r>
            <a:rPr lang="en-GB" dirty="0" err="1"/>
            <a:t>ev</a:t>
          </a:r>
          <a:r>
            <a:rPr lang="en-GB" dirty="0"/>
            <a:t> is w/in the knowledge of the deponent and, if not, the source of their info. In the case of exhibits, it is permissible to consider such </a:t>
          </a:r>
          <a:r>
            <a:rPr lang="en-GB" dirty="0" err="1"/>
            <a:t>ev</a:t>
          </a:r>
          <a:r>
            <a:rPr lang="en-GB" dirty="0"/>
            <a:t> as the deponent provides to explain its contents and as to the source and reliability of the info which it contains.”</a:t>
          </a:r>
        </a:p>
      </dgm:t>
    </dgm:pt>
    <dgm:pt modelId="{66A0A40E-C921-4B6B-84A6-31657AF97083}" type="parTrans" cxnId="{C7748AFB-CA67-412C-8CB8-3559AE1BC7D0}">
      <dgm:prSet/>
      <dgm:spPr/>
      <dgm:t>
        <a:bodyPr/>
        <a:lstStyle/>
        <a:p>
          <a:endParaRPr lang="en-GB"/>
        </a:p>
      </dgm:t>
    </dgm:pt>
    <dgm:pt modelId="{43290F61-1F45-4C63-AB77-441E23EAA648}" type="sibTrans" cxnId="{C7748AFB-CA67-412C-8CB8-3559AE1BC7D0}">
      <dgm:prSet/>
      <dgm:spPr/>
      <dgm:t>
        <a:bodyPr/>
        <a:lstStyle/>
        <a:p>
          <a:endParaRPr lang="en-GB"/>
        </a:p>
      </dgm:t>
    </dgm:pt>
    <dgm:pt modelId="{4DBA2CDA-50B7-45CA-B926-CEAE4BF7065B}">
      <dgm:prSet phldrT="[Text]" custT="1"/>
      <dgm:spPr/>
      <dgm:t>
        <a:bodyPr/>
        <a:lstStyle/>
        <a:p>
          <a:r>
            <a:rPr lang="en-GB" sz="2000" dirty="0"/>
            <a:t>§33: disputed facts – adopted McVey approach</a:t>
          </a:r>
        </a:p>
      </dgm:t>
    </dgm:pt>
    <dgm:pt modelId="{5984AF41-8C5F-45B3-9D4B-4E1BFE75B1BF}" type="parTrans" cxnId="{6284B7AB-058C-4FDD-A454-2A4AB36A1E61}">
      <dgm:prSet/>
      <dgm:spPr/>
      <dgm:t>
        <a:bodyPr/>
        <a:lstStyle/>
        <a:p>
          <a:endParaRPr lang="en-GB"/>
        </a:p>
      </dgm:t>
    </dgm:pt>
    <dgm:pt modelId="{314ADA83-A340-409E-BDA2-4912A81335C8}" type="sibTrans" cxnId="{6284B7AB-058C-4FDD-A454-2A4AB36A1E61}">
      <dgm:prSet/>
      <dgm:spPr/>
      <dgm:t>
        <a:bodyPr/>
        <a:lstStyle/>
        <a:p>
          <a:endParaRPr lang="en-GB"/>
        </a:p>
      </dgm:t>
    </dgm:pt>
    <dgm:pt modelId="{038382B3-41CB-488C-913F-94CE209E23A6}">
      <dgm:prSet phldrT="[Text]" custT="1"/>
      <dgm:spPr/>
      <dgm:t>
        <a:bodyPr/>
        <a:lstStyle/>
        <a:p>
          <a:r>
            <a:rPr lang="en-GB" sz="2000" dirty="0"/>
            <a:t>conditions for asylum-seekers in Napier Barracks</a:t>
          </a:r>
        </a:p>
      </dgm:t>
    </dgm:pt>
    <dgm:pt modelId="{7F356CF4-5636-4B3F-A0AE-12C1C5BA4D9D}" type="parTrans" cxnId="{6BCBCEE8-ED60-468A-9E9C-761749AF8105}">
      <dgm:prSet/>
      <dgm:spPr/>
      <dgm:t>
        <a:bodyPr/>
        <a:lstStyle/>
        <a:p>
          <a:endParaRPr lang="en-GB"/>
        </a:p>
      </dgm:t>
    </dgm:pt>
    <dgm:pt modelId="{A14A2EE5-0674-4770-B2F7-FF9B17100C5A}" type="sibTrans" cxnId="{6BCBCEE8-ED60-468A-9E9C-761749AF8105}">
      <dgm:prSet/>
      <dgm:spPr/>
      <dgm:t>
        <a:bodyPr/>
        <a:lstStyle/>
        <a:p>
          <a:endParaRPr lang="en-GB"/>
        </a:p>
      </dgm:t>
    </dgm:pt>
    <dgm:pt modelId="{5F14E4C1-AEC4-4482-979F-830B6592114E}">
      <dgm:prSet phldrT="[Text]" custT="1"/>
      <dgm:spPr/>
      <dgm:t>
        <a:bodyPr/>
        <a:lstStyle/>
        <a:p>
          <a:pPr>
            <a:buFont typeface="Calibri" panose="020F0502020204030204" pitchFamily="34" charset="0"/>
            <a:buChar char="-"/>
          </a:pPr>
          <a:r>
            <a:rPr lang="en-GB" sz="2000" dirty="0"/>
            <a:t>Linden J gives detailed explanation of his approach to fact-finding</a:t>
          </a:r>
        </a:p>
      </dgm:t>
    </dgm:pt>
    <dgm:pt modelId="{C6A0EFF9-449F-4156-B519-9B98A38389CC}" type="parTrans" cxnId="{AA5C4D58-7608-44F1-B4C9-CB29548BBBFA}">
      <dgm:prSet/>
      <dgm:spPr/>
      <dgm:t>
        <a:bodyPr/>
        <a:lstStyle/>
        <a:p>
          <a:endParaRPr lang="en-GB"/>
        </a:p>
      </dgm:t>
    </dgm:pt>
    <dgm:pt modelId="{B3C91A6C-00AB-4D85-ACD1-0A7D406E01E6}" type="sibTrans" cxnId="{AA5C4D58-7608-44F1-B4C9-CB29548BBBFA}">
      <dgm:prSet/>
      <dgm:spPr/>
      <dgm:t>
        <a:bodyPr/>
        <a:lstStyle/>
        <a:p>
          <a:endParaRPr lang="en-GB"/>
        </a:p>
      </dgm:t>
    </dgm:pt>
    <dgm:pt modelId="{6E9DD238-D7DF-42A6-8F15-42C0EBDD211E}">
      <dgm:prSet phldrT="[Text]" custT="1"/>
      <dgm:spPr/>
      <dgm:t>
        <a:bodyPr/>
        <a:lstStyle/>
        <a:p>
          <a:r>
            <a:rPr lang="en-GB" sz="2000" dirty="0"/>
            <a:t>§§36-37 adopted Cavanagh J’s approach from </a:t>
          </a:r>
          <a:r>
            <a:rPr lang="en-GB" sz="2000" i="1" dirty="0" err="1"/>
            <a:t>Soltany</a:t>
          </a:r>
          <a:endParaRPr lang="en-GB" sz="2000" dirty="0"/>
        </a:p>
      </dgm:t>
    </dgm:pt>
    <dgm:pt modelId="{3AE4C5E6-CBEC-4ECD-AFC9-1FB915D723D9}" type="parTrans" cxnId="{2C30FBBC-0D5D-48A1-97A3-85AFFE9A5AAE}">
      <dgm:prSet/>
      <dgm:spPr/>
      <dgm:t>
        <a:bodyPr/>
        <a:lstStyle/>
        <a:p>
          <a:endParaRPr lang="en-GB"/>
        </a:p>
      </dgm:t>
    </dgm:pt>
    <dgm:pt modelId="{90526C4D-65E0-4604-A382-592363C604B5}" type="sibTrans" cxnId="{2C30FBBC-0D5D-48A1-97A3-85AFFE9A5AAE}">
      <dgm:prSet/>
      <dgm:spPr/>
      <dgm:t>
        <a:bodyPr/>
        <a:lstStyle/>
        <a:p>
          <a:endParaRPr lang="en-GB"/>
        </a:p>
      </dgm:t>
    </dgm:pt>
    <dgm:pt modelId="{8DAF0550-9ACE-4503-9AB4-9DB307BD5F26}" type="pres">
      <dgm:prSet presAssocID="{4A683253-AFAF-488A-8240-9748383DACFF}" presName="Name0" presStyleCnt="0">
        <dgm:presLayoutVars>
          <dgm:chPref val="1"/>
          <dgm:dir/>
          <dgm:animOne val="branch"/>
          <dgm:animLvl val="lvl"/>
          <dgm:resizeHandles/>
        </dgm:presLayoutVars>
      </dgm:prSet>
      <dgm:spPr/>
    </dgm:pt>
    <dgm:pt modelId="{26E298A1-1B8E-4BB2-8AA5-764B881CD7D1}" type="pres">
      <dgm:prSet presAssocID="{3C24F9C7-02C9-4609-A03A-8E1ADECE8D93}" presName="vertOne" presStyleCnt="0"/>
      <dgm:spPr/>
    </dgm:pt>
    <dgm:pt modelId="{0A9885AA-2919-488F-B938-7A69EFF42C16}" type="pres">
      <dgm:prSet presAssocID="{3C24F9C7-02C9-4609-A03A-8E1ADECE8D93}" presName="txOne" presStyleLbl="node0" presStyleIdx="0" presStyleCnt="1" custScaleY="184762">
        <dgm:presLayoutVars>
          <dgm:chPref val="3"/>
        </dgm:presLayoutVars>
      </dgm:prSet>
      <dgm:spPr/>
    </dgm:pt>
    <dgm:pt modelId="{9DF3F30C-9051-48AD-BBA6-8C38253F1B1D}" type="pres">
      <dgm:prSet presAssocID="{3C24F9C7-02C9-4609-A03A-8E1ADECE8D93}" presName="parTransOne" presStyleCnt="0"/>
      <dgm:spPr/>
    </dgm:pt>
    <dgm:pt modelId="{E8F8BA3A-4040-4035-88BD-0B508F5ECB1D}" type="pres">
      <dgm:prSet presAssocID="{3C24F9C7-02C9-4609-A03A-8E1ADECE8D93}" presName="horzOne" presStyleCnt="0"/>
      <dgm:spPr/>
    </dgm:pt>
    <dgm:pt modelId="{282107E1-987D-422C-B4E1-C546E0802B81}" type="pres">
      <dgm:prSet presAssocID="{4DBA2CDA-50B7-45CA-B926-CEAE4BF7065B}" presName="vertTwo" presStyleCnt="0"/>
      <dgm:spPr/>
    </dgm:pt>
    <dgm:pt modelId="{3567EF9D-B28A-4F6C-B142-AFC8EAFDFF33}" type="pres">
      <dgm:prSet presAssocID="{4DBA2CDA-50B7-45CA-B926-CEAE4BF7065B}" presName="txTwo" presStyleLbl="node2" presStyleIdx="0" presStyleCnt="2" custScaleX="68437">
        <dgm:presLayoutVars>
          <dgm:chPref val="3"/>
        </dgm:presLayoutVars>
      </dgm:prSet>
      <dgm:spPr/>
    </dgm:pt>
    <dgm:pt modelId="{683E7991-462D-4463-AD61-EAE960CE5AED}" type="pres">
      <dgm:prSet presAssocID="{4DBA2CDA-50B7-45CA-B926-CEAE4BF7065B}" presName="parTransTwo" presStyleCnt="0"/>
      <dgm:spPr/>
    </dgm:pt>
    <dgm:pt modelId="{236B3624-5938-459B-A5F2-4B9DA2C77798}" type="pres">
      <dgm:prSet presAssocID="{4DBA2CDA-50B7-45CA-B926-CEAE4BF7065B}" presName="horzTwo" presStyleCnt="0"/>
      <dgm:spPr/>
    </dgm:pt>
    <dgm:pt modelId="{F8664F4D-9616-4CC3-8A92-370BBFDA60F7}" type="pres">
      <dgm:prSet presAssocID="{038382B3-41CB-488C-913F-94CE209E23A6}" presName="vertThree" presStyleCnt="0"/>
      <dgm:spPr/>
    </dgm:pt>
    <dgm:pt modelId="{4F45D76F-D54D-4010-AAFE-AFA7C55EEA40}" type="pres">
      <dgm:prSet presAssocID="{038382B3-41CB-488C-913F-94CE209E23A6}" presName="txThree" presStyleLbl="node3" presStyleIdx="0" presStyleCnt="2" custScaleX="209413" custLinFactNeighborX="66907" custLinFactNeighborY="-84">
        <dgm:presLayoutVars>
          <dgm:chPref val="3"/>
        </dgm:presLayoutVars>
      </dgm:prSet>
      <dgm:spPr/>
    </dgm:pt>
    <dgm:pt modelId="{9C312621-8A37-4B2C-93E1-0CC4D53BA4FC}" type="pres">
      <dgm:prSet presAssocID="{038382B3-41CB-488C-913F-94CE209E23A6}" presName="horzThree" presStyleCnt="0"/>
      <dgm:spPr/>
    </dgm:pt>
    <dgm:pt modelId="{8ED6B37A-6743-459A-BD0A-DFC1FB812313}" type="pres">
      <dgm:prSet presAssocID="{A14A2EE5-0674-4770-B2F7-FF9B17100C5A}" presName="sibSpaceThree" presStyleCnt="0"/>
      <dgm:spPr/>
    </dgm:pt>
    <dgm:pt modelId="{EDDF1F97-0396-4456-A292-91FF2041B38C}" type="pres">
      <dgm:prSet presAssocID="{5F14E4C1-AEC4-4482-979F-830B6592114E}" presName="vertThree" presStyleCnt="0"/>
      <dgm:spPr/>
    </dgm:pt>
    <dgm:pt modelId="{61528B95-5054-48AB-A6C1-C1027FC8B6C5}" type="pres">
      <dgm:prSet presAssocID="{5F14E4C1-AEC4-4482-979F-830B6592114E}" presName="txThree" presStyleLbl="node3" presStyleIdx="1" presStyleCnt="2" custScaleX="232172" custLinFactX="3666" custLinFactNeighborX="100000" custLinFactNeighborY="-84">
        <dgm:presLayoutVars>
          <dgm:chPref val="3"/>
        </dgm:presLayoutVars>
      </dgm:prSet>
      <dgm:spPr/>
    </dgm:pt>
    <dgm:pt modelId="{E22EDDEB-1AC4-4067-A36F-826AC1E69884}" type="pres">
      <dgm:prSet presAssocID="{5F14E4C1-AEC4-4482-979F-830B6592114E}" presName="horzThree" presStyleCnt="0"/>
      <dgm:spPr/>
    </dgm:pt>
    <dgm:pt modelId="{08D4176F-C141-4487-A6AC-F5695A9286EF}" type="pres">
      <dgm:prSet presAssocID="{314ADA83-A340-409E-BDA2-4912A81335C8}" presName="sibSpaceTwo" presStyleCnt="0"/>
      <dgm:spPr/>
    </dgm:pt>
    <dgm:pt modelId="{A11ECA0A-DA2F-4D15-8009-BFB1A6B1AD4A}" type="pres">
      <dgm:prSet presAssocID="{6E9DD238-D7DF-42A6-8F15-42C0EBDD211E}" presName="vertTwo" presStyleCnt="0"/>
      <dgm:spPr/>
    </dgm:pt>
    <dgm:pt modelId="{9981EDDB-3AD1-4CA9-B3A5-FC127F02F935}" type="pres">
      <dgm:prSet presAssocID="{6E9DD238-D7DF-42A6-8F15-42C0EBDD211E}" presName="txTwo" presStyleLbl="node2" presStyleIdx="1" presStyleCnt="2" custScaleX="227463">
        <dgm:presLayoutVars>
          <dgm:chPref val="3"/>
        </dgm:presLayoutVars>
      </dgm:prSet>
      <dgm:spPr/>
    </dgm:pt>
    <dgm:pt modelId="{21662267-ED7D-4A7B-B426-EF6413FD4C96}" type="pres">
      <dgm:prSet presAssocID="{6E9DD238-D7DF-42A6-8F15-42C0EBDD211E}" presName="horzTwo" presStyleCnt="0"/>
      <dgm:spPr/>
    </dgm:pt>
  </dgm:ptLst>
  <dgm:cxnLst>
    <dgm:cxn modelId="{F9290314-E5C3-488E-A67D-880151AEC12B}" type="presOf" srcId="{3C24F9C7-02C9-4609-A03A-8E1ADECE8D93}" destId="{0A9885AA-2919-488F-B938-7A69EFF42C16}" srcOrd="0" destOrd="0" presId="urn:microsoft.com/office/officeart/2005/8/layout/architecture"/>
    <dgm:cxn modelId="{D489C03F-E739-46F9-B3C6-AA1CA565D7C9}" type="presOf" srcId="{5F14E4C1-AEC4-4482-979F-830B6592114E}" destId="{61528B95-5054-48AB-A6C1-C1027FC8B6C5}" srcOrd="0" destOrd="0" presId="urn:microsoft.com/office/officeart/2005/8/layout/architecture"/>
    <dgm:cxn modelId="{768E9D52-59D6-4FEC-91E8-5FF846B509B3}" type="presOf" srcId="{6E9DD238-D7DF-42A6-8F15-42C0EBDD211E}" destId="{9981EDDB-3AD1-4CA9-B3A5-FC127F02F935}" srcOrd="0" destOrd="0" presId="urn:microsoft.com/office/officeart/2005/8/layout/architecture"/>
    <dgm:cxn modelId="{AA5C4D58-7608-44F1-B4C9-CB29548BBBFA}" srcId="{4DBA2CDA-50B7-45CA-B926-CEAE4BF7065B}" destId="{5F14E4C1-AEC4-4482-979F-830B6592114E}" srcOrd="1" destOrd="0" parTransId="{C6A0EFF9-449F-4156-B519-9B98A38389CC}" sibTransId="{B3C91A6C-00AB-4D85-ACD1-0A7D406E01E6}"/>
    <dgm:cxn modelId="{44106591-405A-4B78-B3CD-13B0247D4FD4}" type="presOf" srcId="{4A683253-AFAF-488A-8240-9748383DACFF}" destId="{8DAF0550-9ACE-4503-9AB4-9DB307BD5F26}" srcOrd="0" destOrd="0" presId="urn:microsoft.com/office/officeart/2005/8/layout/architecture"/>
    <dgm:cxn modelId="{C2E2C69D-E250-40E1-A82A-408ADCDC2372}" type="presOf" srcId="{038382B3-41CB-488C-913F-94CE209E23A6}" destId="{4F45D76F-D54D-4010-AAFE-AFA7C55EEA40}" srcOrd="0" destOrd="0" presId="urn:microsoft.com/office/officeart/2005/8/layout/architecture"/>
    <dgm:cxn modelId="{6284B7AB-058C-4FDD-A454-2A4AB36A1E61}" srcId="{3C24F9C7-02C9-4609-A03A-8E1ADECE8D93}" destId="{4DBA2CDA-50B7-45CA-B926-CEAE4BF7065B}" srcOrd="0" destOrd="0" parTransId="{5984AF41-8C5F-45B3-9D4B-4E1BFE75B1BF}" sibTransId="{314ADA83-A340-409E-BDA2-4912A81335C8}"/>
    <dgm:cxn modelId="{2C30FBBC-0D5D-48A1-97A3-85AFFE9A5AAE}" srcId="{3C24F9C7-02C9-4609-A03A-8E1ADECE8D93}" destId="{6E9DD238-D7DF-42A6-8F15-42C0EBDD211E}" srcOrd="1" destOrd="0" parTransId="{3AE4C5E6-CBEC-4ECD-AFC9-1FB915D723D9}" sibTransId="{90526C4D-65E0-4604-A382-592363C604B5}"/>
    <dgm:cxn modelId="{6BCBCEE8-ED60-468A-9E9C-761749AF8105}" srcId="{4DBA2CDA-50B7-45CA-B926-CEAE4BF7065B}" destId="{038382B3-41CB-488C-913F-94CE209E23A6}" srcOrd="0" destOrd="0" parTransId="{7F356CF4-5636-4B3F-A0AE-12C1C5BA4D9D}" sibTransId="{A14A2EE5-0674-4770-B2F7-FF9B17100C5A}"/>
    <dgm:cxn modelId="{2E4A36ED-B677-4752-90F2-D256613651F2}" type="presOf" srcId="{4DBA2CDA-50B7-45CA-B926-CEAE4BF7065B}" destId="{3567EF9D-B28A-4F6C-B142-AFC8EAFDFF33}" srcOrd="0" destOrd="0" presId="urn:microsoft.com/office/officeart/2005/8/layout/architecture"/>
    <dgm:cxn modelId="{C7748AFB-CA67-412C-8CB8-3559AE1BC7D0}" srcId="{4A683253-AFAF-488A-8240-9748383DACFF}" destId="{3C24F9C7-02C9-4609-A03A-8E1ADECE8D93}" srcOrd="0" destOrd="0" parTransId="{66A0A40E-C921-4B6B-84A6-31657AF97083}" sibTransId="{43290F61-1F45-4C63-AB77-441E23EAA648}"/>
    <dgm:cxn modelId="{2D836109-5971-4112-B048-5BADB6022BB5}" type="presParOf" srcId="{8DAF0550-9ACE-4503-9AB4-9DB307BD5F26}" destId="{26E298A1-1B8E-4BB2-8AA5-764B881CD7D1}" srcOrd="0" destOrd="0" presId="urn:microsoft.com/office/officeart/2005/8/layout/architecture"/>
    <dgm:cxn modelId="{812F9D86-9C3E-43C4-8B8E-BF1F36A94217}" type="presParOf" srcId="{26E298A1-1B8E-4BB2-8AA5-764B881CD7D1}" destId="{0A9885AA-2919-488F-B938-7A69EFF42C16}" srcOrd="0" destOrd="0" presId="urn:microsoft.com/office/officeart/2005/8/layout/architecture"/>
    <dgm:cxn modelId="{840EE95F-D9AC-4E5C-815F-CC84D277FF12}" type="presParOf" srcId="{26E298A1-1B8E-4BB2-8AA5-764B881CD7D1}" destId="{9DF3F30C-9051-48AD-BBA6-8C38253F1B1D}" srcOrd="1" destOrd="0" presId="urn:microsoft.com/office/officeart/2005/8/layout/architecture"/>
    <dgm:cxn modelId="{727D1673-1BF3-4261-AB24-C091687EC3BA}" type="presParOf" srcId="{26E298A1-1B8E-4BB2-8AA5-764B881CD7D1}" destId="{E8F8BA3A-4040-4035-88BD-0B508F5ECB1D}" srcOrd="2" destOrd="0" presId="urn:microsoft.com/office/officeart/2005/8/layout/architecture"/>
    <dgm:cxn modelId="{2E6D430A-FBDF-473B-A7F8-972EBADC37A8}" type="presParOf" srcId="{E8F8BA3A-4040-4035-88BD-0B508F5ECB1D}" destId="{282107E1-987D-422C-B4E1-C546E0802B81}" srcOrd="0" destOrd="0" presId="urn:microsoft.com/office/officeart/2005/8/layout/architecture"/>
    <dgm:cxn modelId="{44CD8C46-B0F7-4FBC-9C58-561F87CDEA95}" type="presParOf" srcId="{282107E1-987D-422C-B4E1-C546E0802B81}" destId="{3567EF9D-B28A-4F6C-B142-AFC8EAFDFF33}" srcOrd="0" destOrd="0" presId="urn:microsoft.com/office/officeart/2005/8/layout/architecture"/>
    <dgm:cxn modelId="{0D638575-8030-405C-97AB-6099684C89D1}" type="presParOf" srcId="{282107E1-987D-422C-B4E1-C546E0802B81}" destId="{683E7991-462D-4463-AD61-EAE960CE5AED}" srcOrd="1" destOrd="0" presId="urn:microsoft.com/office/officeart/2005/8/layout/architecture"/>
    <dgm:cxn modelId="{59955EE0-368A-4D14-97DD-EBB18DCE7EA9}" type="presParOf" srcId="{282107E1-987D-422C-B4E1-C546E0802B81}" destId="{236B3624-5938-459B-A5F2-4B9DA2C77798}" srcOrd="2" destOrd="0" presId="urn:microsoft.com/office/officeart/2005/8/layout/architecture"/>
    <dgm:cxn modelId="{91ADF8DA-FF40-4F99-984A-393CD381CF30}" type="presParOf" srcId="{236B3624-5938-459B-A5F2-4B9DA2C77798}" destId="{F8664F4D-9616-4CC3-8A92-370BBFDA60F7}" srcOrd="0" destOrd="0" presId="urn:microsoft.com/office/officeart/2005/8/layout/architecture"/>
    <dgm:cxn modelId="{03624F9A-E38C-44EB-A11C-2354EF155F72}" type="presParOf" srcId="{F8664F4D-9616-4CC3-8A92-370BBFDA60F7}" destId="{4F45D76F-D54D-4010-AAFE-AFA7C55EEA40}" srcOrd="0" destOrd="0" presId="urn:microsoft.com/office/officeart/2005/8/layout/architecture"/>
    <dgm:cxn modelId="{937F9D4C-ECBB-4BF8-84D3-0F3B81006856}" type="presParOf" srcId="{F8664F4D-9616-4CC3-8A92-370BBFDA60F7}" destId="{9C312621-8A37-4B2C-93E1-0CC4D53BA4FC}" srcOrd="1" destOrd="0" presId="urn:microsoft.com/office/officeart/2005/8/layout/architecture"/>
    <dgm:cxn modelId="{EA9D3D57-1F50-43B3-BF4E-0965D36456AE}" type="presParOf" srcId="{236B3624-5938-459B-A5F2-4B9DA2C77798}" destId="{8ED6B37A-6743-459A-BD0A-DFC1FB812313}" srcOrd="1" destOrd="0" presId="urn:microsoft.com/office/officeart/2005/8/layout/architecture"/>
    <dgm:cxn modelId="{CAED669D-08FA-4278-AD02-0283EA8DAA25}" type="presParOf" srcId="{236B3624-5938-459B-A5F2-4B9DA2C77798}" destId="{EDDF1F97-0396-4456-A292-91FF2041B38C}" srcOrd="2" destOrd="0" presId="urn:microsoft.com/office/officeart/2005/8/layout/architecture"/>
    <dgm:cxn modelId="{03CE8546-18AA-4B82-8E55-473B68659591}" type="presParOf" srcId="{EDDF1F97-0396-4456-A292-91FF2041B38C}" destId="{61528B95-5054-48AB-A6C1-C1027FC8B6C5}" srcOrd="0" destOrd="0" presId="urn:microsoft.com/office/officeart/2005/8/layout/architecture"/>
    <dgm:cxn modelId="{4FD622A3-7F00-4AAF-96E9-AC8968FDA9D5}" type="presParOf" srcId="{EDDF1F97-0396-4456-A292-91FF2041B38C}" destId="{E22EDDEB-1AC4-4067-A36F-826AC1E69884}" srcOrd="1" destOrd="0" presId="urn:microsoft.com/office/officeart/2005/8/layout/architecture"/>
    <dgm:cxn modelId="{55105D76-8CE8-4471-BD47-F2C31BC37E6E}" type="presParOf" srcId="{E8F8BA3A-4040-4035-88BD-0B508F5ECB1D}" destId="{08D4176F-C141-4487-A6AC-F5695A9286EF}" srcOrd="1" destOrd="0" presId="urn:microsoft.com/office/officeart/2005/8/layout/architecture"/>
    <dgm:cxn modelId="{48A084D2-5D42-419A-A73C-DF9E02EE70C5}" type="presParOf" srcId="{E8F8BA3A-4040-4035-88BD-0B508F5ECB1D}" destId="{A11ECA0A-DA2F-4D15-8009-BFB1A6B1AD4A}" srcOrd="2" destOrd="0" presId="urn:microsoft.com/office/officeart/2005/8/layout/architecture"/>
    <dgm:cxn modelId="{BAD76C8F-BCAA-4DBE-9A0D-B29D20F77263}" type="presParOf" srcId="{A11ECA0A-DA2F-4D15-8009-BFB1A6B1AD4A}" destId="{9981EDDB-3AD1-4CA9-B3A5-FC127F02F935}" srcOrd="0" destOrd="0" presId="urn:microsoft.com/office/officeart/2005/8/layout/architecture"/>
    <dgm:cxn modelId="{A989780D-35F6-460A-B0F9-B4DE4CCD0638}" type="presParOf" srcId="{A11ECA0A-DA2F-4D15-8009-BFB1A6B1AD4A}" destId="{21662267-ED7D-4A7B-B426-EF6413FD4C96}"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5D108B2-1EEA-4656-BF79-BB52AEAED6D0}" type="doc">
      <dgm:prSet loTypeId="urn:microsoft.com/office/officeart/2005/8/layout/pyramid2" loCatId="list" qsTypeId="urn:microsoft.com/office/officeart/2005/8/quickstyle/simple1" qsCatId="simple" csTypeId="urn:microsoft.com/office/officeart/2005/8/colors/accent1_2" csCatId="accent1" phldr="1"/>
      <dgm:spPr/>
    </dgm:pt>
    <dgm:pt modelId="{C00AFBB9-35D5-4EE6-926E-063AEDC9A290}">
      <dgm:prSet phldrT="[Text]" custT="1"/>
      <dgm:spPr/>
      <dgm:t>
        <a:bodyPr/>
        <a:lstStyle/>
        <a:p>
          <a:r>
            <a:rPr lang="en-GB" sz="1300" b="0" dirty="0"/>
            <a:t>General Rules</a:t>
          </a:r>
        </a:p>
      </dgm:t>
    </dgm:pt>
    <dgm:pt modelId="{30FB9B0E-8835-427E-8AA6-FC694357CF84}" type="parTrans" cxnId="{3A2CD74C-F6F7-4BCA-9EF4-251CE81F16A5}">
      <dgm:prSet/>
      <dgm:spPr/>
      <dgm:t>
        <a:bodyPr/>
        <a:lstStyle/>
        <a:p>
          <a:endParaRPr lang="en-GB"/>
        </a:p>
      </dgm:t>
    </dgm:pt>
    <dgm:pt modelId="{DE768B68-876D-462B-A574-2B139B5DF02B}" type="sibTrans" cxnId="{3A2CD74C-F6F7-4BCA-9EF4-251CE81F16A5}">
      <dgm:prSet/>
      <dgm:spPr/>
      <dgm:t>
        <a:bodyPr/>
        <a:lstStyle/>
        <a:p>
          <a:endParaRPr lang="en-GB"/>
        </a:p>
      </dgm:t>
    </dgm:pt>
    <dgm:pt modelId="{81AC7127-BCBA-4260-9912-53218CB65771}">
      <dgm:prSet phldrT="[Text]"/>
      <dgm:spPr/>
      <dgm:t>
        <a:bodyPr/>
        <a:lstStyle/>
        <a:p>
          <a:r>
            <a:rPr lang="en-GB" dirty="0"/>
            <a:t>Interveners</a:t>
          </a:r>
        </a:p>
      </dgm:t>
    </dgm:pt>
    <dgm:pt modelId="{E1EABAE3-F351-49B9-85E8-91D1ABB4A48B}" type="parTrans" cxnId="{5CA28D17-C4FA-48A2-9AA3-07AA1E485961}">
      <dgm:prSet/>
      <dgm:spPr/>
      <dgm:t>
        <a:bodyPr/>
        <a:lstStyle/>
        <a:p>
          <a:endParaRPr lang="en-GB"/>
        </a:p>
      </dgm:t>
    </dgm:pt>
    <dgm:pt modelId="{9CB94CB7-2898-46D6-AEA1-E495DE9E305B}" type="sibTrans" cxnId="{5CA28D17-C4FA-48A2-9AA3-07AA1E485961}">
      <dgm:prSet/>
      <dgm:spPr/>
      <dgm:t>
        <a:bodyPr/>
        <a:lstStyle/>
        <a:p>
          <a:endParaRPr lang="en-GB"/>
        </a:p>
      </dgm:t>
    </dgm:pt>
    <dgm:pt modelId="{9AD0B8CF-FC55-4E96-934A-A10B50BABF0F}">
      <dgm:prSet/>
      <dgm:spPr/>
      <dgm:t>
        <a:bodyPr/>
        <a:lstStyle/>
        <a:p>
          <a:r>
            <a:rPr lang="en-GB" dirty="0"/>
            <a:t>Factual </a:t>
          </a:r>
          <a:r>
            <a:rPr lang="en-GB" dirty="0" err="1"/>
            <a:t>ev</a:t>
          </a:r>
          <a:r>
            <a:rPr lang="en-GB" dirty="0"/>
            <a:t> in JR -  recent cases</a:t>
          </a:r>
        </a:p>
      </dgm:t>
    </dgm:pt>
    <dgm:pt modelId="{CAB35CA7-9B28-4FD6-9D76-16549D859C4C}" type="parTrans" cxnId="{0173F452-39CF-4009-BD8A-4847021B7344}">
      <dgm:prSet/>
      <dgm:spPr/>
      <dgm:t>
        <a:bodyPr/>
        <a:lstStyle/>
        <a:p>
          <a:endParaRPr lang="en-GB"/>
        </a:p>
      </dgm:t>
    </dgm:pt>
    <dgm:pt modelId="{54B72AC9-D15E-4C7B-9831-CBA021DC9CEB}" type="sibTrans" cxnId="{0173F452-39CF-4009-BD8A-4847021B7344}">
      <dgm:prSet/>
      <dgm:spPr/>
      <dgm:t>
        <a:bodyPr/>
        <a:lstStyle/>
        <a:p>
          <a:endParaRPr lang="en-GB"/>
        </a:p>
      </dgm:t>
    </dgm:pt>
    <dgm:pt modelId="{23818758-0BF5-4DD8-A149-912DD0745344}">
      <dgm:prSet custT="1"/>
      <dgm:spPr/>
      <dgm:t>
        <a:bodyPr/>
        <a:lstStyle/>
        <a:p>
          <a:r>
            <a:rPr lang="en-GB" sz="3800" b="1" dirty="0" err="1"/>
            <a:t>Applics</a:t>
          </a:r>
          <a:r>
            <a:rPr lang="en-GB" sz="3800" b="1" dirty="0"/>
            <a:t> for oral </a:t>
          </a:r>
          <a:r>
            <a:rPr lang="en-GB" sz="3800" b="1" dirty="0" err="1"/>
            <a:t>ev</a:t>
          </a:r>
          <a:r>
            <a:rPr lang="en-GB" sz="3800" b="1" dirty="0"/>
            <a:t>, questioning wits</a:t>
          </a:r>
        </a:p>
      </dgm:t>
    </dgm:pt>
    <dgm:pt modelId="{F281B58B-B4E8-45DC-9E72-078E457CDA49}" type="parTrans" cxnId="{55FC96E9-7AA9-4A51-A1F5-882E3AB4B299}">
      <dgm:prSet/>
      <dgm:spPr/>
      <dgm:t>
        <a:bodyPr/>
        <a:lstStyle/>
        <a:p>
          <a:endParaRPr lang="en-GB"/>
        </a:p>
      </dgm:t>
    </dgm:pt>
    <dgm:pt modelId="{38907DD4-AC98-4612-ABAB-AD3155342CD3}" type="sibTrans" cxnId="{55FC96E9-7AA9-4A51-A1F5-882E3AB4B299}">
      <dgm:prSet/>
      <dgm:spPr/>
      <dgm:t>
        <a:bodyPr/>
        <a:lstStyle/>
        <a:p>
          <a:endParaRPr lang="en-GB"/>
        </a:p>
      </dgm:t>
    </dgm:pt>
    <dgm:pt modelId="{A09162CC-8710-4C29-A59F-7B39F42519C2}">
      <dgm:prSet/>
      <dgm:spPr/>
      <dgm:t>
        <a:bodyPr/>
        <a:lstStyle/>
        <a:p>
          <a:r>
            <a:rPr lang="en-GB" dirty="0"/>
            <a:t>Opinion evidence</a:t>
          </a:r>
        </a:p>
      </dgm:t>
    </dgm:pt>
    <dgm:pt modelId="{D7367FB5-244E-4276-A368-5D74A8797847}" type="parTrans" cxnId="{0BC8F41A-34A7-4798-9ABF-7D71A44CEBCD}">
      <dgm:prSet/>
      <dgm:spPr/>
      <dgm:t>
        <a:bodyPr/>
        <a:lstStyle/>
        <a:p>
          <a:endParaRPr lang="en-GB"/>
        </a:p>
      </dgm:t>
    </dgm:pt>
    <dgm:pt modelId="{247CF594-58C9-4DC1-8D3E-BF531E9BB6DC}" type="sibTrans" cxnId="{0BC8F41A-34A7-4798-9ABF-7D71A44CEBCD}">
      <dgm:prSet/>
      <dgm:spPr/>
      <dgm:t>
        <a:bodyPr/>
        <a:lstStyle/>
        <a:p>
          <a:endParaRPr lang="en-GB"/>
        </a:p>
      </dgm:t>
    </dgm:pt>
    <dgm:pt modelId="{87E36464-6323-4F2A-972A-B80AA7F59108}">
      <dgm:prSet/>
      <dgm:spPr/>
      <dgm:t>
        <a:bodyPr/>
        <a:lstStyle/>
        <a:p>
          <a:r>
            <a:rPr lang="en-GB" dirty="0"/>
            <a:t>Factual </a:t>
          </a:r>
          <a:r>
            <a:rPr lang="en-GB" dirty="0" err="1"/>
            <a:t>ev</a:t>
          </a:r>
          <a:r>
            <a:rPr lang="en-GB" dirty="0"/>
            <a:t> in JR - approach</a:t>
          </a:r>
        </a:p>
      </dgm:t>
    </dgm:pt>
    <dgm:pt modelId="{0134C691-6ACF-4B12-B186-402CF0EF2694}" type="parTrans" cxnId="{9A14C356-4B21-4D8A-A256-336933BB8FF5}">
      <dgm:prSet/>
      <dgm:spPr/>
      <dgm:t>
        <a:bodyPr/>
        <a:lstStyle/>
        <a:p>
          <a:endParaRPr lang="en-GB"/>
        </a:p>
      </dgm:t>
    </dgm:pt>
    <dgm:pt modelId="{346D000E-6BBD-48D1-9F73-D56B81EA6D63}" type="sibTrans" cxnId="{9A14C356-4B21-4D8A-A256-336933BB8FF5}">
      <dgm:prSet/>
      <dgm:spPr/>
      <dgm:t>
        <a:bodyPr/>
        <a:lstStyle/>
        <a:p>
          <a:endParaRPr lang="en-GB"/>
        </a:p>
      </dgm:t>
    </dgm:pt>
    <dgm:pt modelId="{53D8D55E-D1B5-4238-BC45-DF694D2D0561}" type="pres">
      <dgm:prSet presAssocID="{15D108B2-1EEA-4656-BF79-BB52AEAED6D0}" presName="compositeShape" presStyleCnt="0">
        <dgm:presLayoutVars>
          <dgm:dir/>
          <dgm:resizeHandles/>
        </dgm:presLayoutVars>
      </dgm:prSet>
      <dgm:spPr/>
    </dgm:pt>
    <dgm:pt modelId="{ACCE5BCF-556F-49C0-97D5-C92E4CFF2290}" type="pres">
      <dgm:prSet presAssocID="{15D108B2-1EEA-4656-BF79-BB52AEAED6D0}" presName="pyramid" presStyleLbl="node1" presStyleIdx="0" presStyleCnt="1"/>
      <dgm:spPr/>
    </dgm:pt>
    <dgm:pt modelId="{9CC368E5-3F6B-4EBF-B0FC-2AD15DBCA27C}" type="pres">
      <dgm:prSet presAssocID="{15D108B2-1EEA-4656-BF79-BB52AEAED6D0}" presName="theList" presStyleCnt="0"/>
      <dgm:spPr/>
    </dgm:pt>
    <dgm:pt modelId="{8242E17E-BBD0-4AC3-8244-B5D185B1E7A3}" type="pres">
      <dgm:prSet presAssocID="{C00AFBB9-35D5-4EE6-926E-063AEDC9A290}" presName="aNode" presStyleLbl="fgAcc1" presStyleIdx="0" presStyleCnt="6" custScaleX="95849" custScaleY="36493" custLinFactNeighborY="29475">
        <dgm:presLayoutVars>
          <dgm:bulletEnabled val="1"/>
        </dgm:presLayoutVars>
      </dgm:prSet>
      <dgm:spPr/>
    </dgm:pt>
    <dgm:pt modelId="{03EEDA78-7AC7-4B39-9A2E-54DC967B4BA4}" type="pres">
      <dgm:prSet presAssocID="{C00AFBB9-35D5-4EE6-926E-063AEDC9A290}" presName="aSpace" presStyleCnt="0"/>
      <dgm:spPr/>
    </dgm:pt>
    <dgm:pt modelId="{F6905C02-691D-41EF-8AAE-30FE927FE392}" type="pres">
      <dgm:prSet presAssocID="{87E36464-6323-4F2A-972A-B80AA7F59108}" presName="aNode" presStyleLbl="fgAcc1" presStyleIdx="1" presStyleCnt="6" custScaleX="91264" custScaleY="45676">
        <dgm:presLayoutVars>
          <dgm:bulletEnabled val="1"/>
        </dgm:presLayoutVars>
      </dgm:prSet>
      <dgm:spPr/>
    </dgm:pt>
    <dgm:pt modelId="{262FB930-54B7-41B9-A3D8-261F04BDBBD9}" type="pres">
      <dgm:prSet presAssocID="{87E36464-6323-4F2A-972A-B80AA7F59108}" presName="aSpace" presStyleCnt="0"/>
      <dgm:spPr/>
    </dgm:pt>
    <dgm:pt modelId="{26737746-0C1B-4431-9A00-FF2F812A25E8}" type="pres">
      <dgm:prSet presAssocID="{9AD0B8CF-FC55-4E96-934A-A10B50BABF0F}" presName="aNode" presStyleLbl="fgAcc1" presStyleIdx="2" presStyleCnt="6" custScaleX="91956" custScaleY="42917">
        <dgm:presLayoutVars>
          <dgm:bulletEnabled val="1"/>
        </dgm:presLayoutVars>
      </dgm:prSet>
      <dgm:spPr/>
    </dgm:pt>
    <dgm:pt modelId="{6A79B7B5-C395-44A1-9898-6DC528CF05C3}" type="pres">
      <dgm:prSet presAssocID="{9AD0B8CF-FC55-4E96-934A-A10B50BABF0F}" presName="aSpace" presStyleCnt="0"/>
      <dgm:spPr/>
    </dgm:pt>
    <dgm:pt modelId="{D4F6D606-41B5-4365-83B4-05373BC992AF}" type="pres">
      <dgm:prSet presAssocID="{23818758-0BF5-4DD8-A149-912DD0745344}" presName="aNode" presStyleLbl="fgAcc1" presStyleIdx="3" presStyleCnt="6" custScaleX="284454" custScaleY="155890" custLinFactNeighborX="1220">
        <dgm:presLayoutVars>
          <dgm:bulletEnabled val="1"/>
        </dgm:presLayoutVars>
      </dgm:prSet>
      <dgm:spPr/>
    </dgm:pt>
    <dgm:pt modelId="{FC24CEDC-8F3F-479E-8807-E3B4D557AE9E}" type="pres">
      <dgm:prSet presAssocID="{23818758-0BF5-4DD8-A149-912DD0745344}" presName="aSpace" presStyleCnt="0"/>
      <dgm:spPr/>
    </dgm:pt>
    <dgm:pt modelId="{30B7DE93-D494-4A67-B518-6A74CDEDAB7F}" type="pres">
      <dgm:prSet presAssocID="{A09162CC-8710-4C29-A59F-7B39F42519C2}" presName="aNode" presStyleLbl="fgAcc1" presStyleIdx="4" presStyleCnt="6" custScaleX="90918" custScaleY="45298">
        <dgm:presLayoutVars>
          <dgm:bulletEnabled val="1"/>
        </dgm:presLayoutVars>
      </dgm:prSet>
      <dgm:spPr/>
    </dgm:pt>
    <dgm:pt modelId="{D56675F9-B851-47BC-87C5-23BFD2516C53}" type="pres">
      <dgm:prSet presAssocID="{A09162CC-8710-4C29-A59F-7B39F42519C2}" presName="aSpace" presStyleCnt="0"/>
      <dgm:spPr/>
    </dgm:pt>
    <dgm:pt modelId="{A1BC0ED4-8CFE-4993-BBBD-B43778B0B380}" type="pres">
      <dgm:prSet presAssocID="{81AC7127-BCBA-4260-9912-53218CB65771}" presName="aNode" presStyleLbl="fgAcc1" presStyleIdx="5" presStyleCnt="6" custScaleX="90226" custScaleY="49740">
        <dgm:presLayoutVars>
          <dgm:bulletEnabled val="1"/>
        </dgm:presLayoutVars>
      </dgm:prSet>
      <dgm:spPr/>
    </dgm:pt>
    <dgm:pt modelId="{62BC4A93-C116-435A-AC71-0527FCC1399B}" type="pres">
      <dgm:prSet presAssocID="{81AC7127-BCBA-4260-9912-53218CB65771}" presName="aSpace" presStyleCnt="0"/>
      <dgm:spPr/>
    </dgm:pt>
  </dgm:ptLst>
  <dgm:cxnLst>
    <dgm:cxn modelId="{C3C4AE13-A683-4F4C-BAF5-7E484D2B3BD3}" type="presOf" srcId="{23818758-0BF5-4DD8-A149-912DD0745344}" destId="{D4F6D606-41B5-4365-83B4-05373BC992AF}" srcOrd="0" destOrd="0" presId="urn:microsoft.com/office/officeart/2005/8/layout/pyramid2"/>
    <dgm:cxn modelId="{5CA28D17-C4FA-48A2-9AA3-07AA1E485961}" srcId="{15D108B2-1EEA-4656-BF79-BB52AEAED6D0}" destId="{81AC7127-BCBA-4260-9912-53218CB65771}" srcOrd="5" destOrd="0" parTransId="{E1EABAE3-F351-49B9-85E8-91D1ABB4A48B}" sibTransId="{9CB94CB7-2898-46D6-AEA1-E495DE9E305B}"/>
    <dgm:cxn modelId="{0BC8F41A-34A7-4798-9ABF-7D71A44CEBCD}" srcId="{15D108B2-1EEA-4656-BF79-BB52AEAED6D0}" destId="{A09162CC-8710-4C29-A59F-7B39F42519C2}" srcOrd="4" destOrd="0" parTransId="{D7367FB5-244E-4276-A368-5D74A8797847}" sibTransId="{247CF594-58C9-4DC1-8D3E-BF531E9BB6DC}"/>
    <dgm:cxn modelId="{78041E1F-5A49-4B83-80F1-FC6A6759C87A}" type="presOf" srcId="{9AD0B8CF-FC55-4E96-934A-A10B50BABF0F}" destId="{26737746-0C1B-4431-9A00-FF2F812A25E8}" srcOrd="0" destOrd="0" presId="urn:microsoft.com/office/officeart/2005/8/layout/pyramid2"/>
    <dgm:cxn modelId="{3A2CD74C-F6F7-4BCA-9EF4-251CE81F16A5}" srcId="{15D108B2-1EEA-4656-BF79-BB52AEAED6D0}" destId="{C00AFBB9-35D5-4EE6-926E-063AEDC9A290}" srcOrd="0" destOrd="0" parTransId="{30FB9B0E-8835-427E-8AA6-FC694357CF84}" sibTransId="{DE768B68-876D-462B-A574-2B139B5DF02B}"/>
    <dgm:cxn modelId="{0173F452-39CF-4009-BD8A-4847021B7344}" srcId="{15D108B2-1EEA-4656-BF79-BB52AEAED6D0}" destId="{9AD0B8CF-FC55-4E96-934A-A10B50BABF0F}" srcOrd="2" destOrd="0" parTransId="{CAB35CA7-9B28-4FD6-9D76-16549D859C4C}" sibTransId="{54B72AC9-D15E-4C7B-9831-CBA021DC9CEB}"/>
    <dgm:cxn modelId="{9A14C356-4B21-4D8A-A256-336933BB8FF5}" srcId="{15D108B2-1EEA-4656-BF79-BB52AEAED6D0}" destId="{87E36464-6323-4F2A-972A-B80AA7F59108}" srcOrd="1" destOrd="0" parTransId="{0134C691-6ACF-4B12-B186-402CF0EF2694}" sibTransId="{346D000E-6BBD-48D1-9F73-D56B81EA6D63}"/>
    <dgm:cxn modelId="{3B7E5483-5DC1-49BF-9FDD-FB0EC3639D69}" type="presOf" srcId="{87E36464-6323-4F2A-972A-B80AA7F59108}" destId="{F6905C02-691D-41EF-8AAE-30FE927FE392}" srcOrd="0" destOrd="0" presId="urn:microsoft.com/office/officeart/2005/8/layout/pyramid2"/>
    <dgm:cxn modelId="{94EC05C4-39DC-4E81-B31E-F5A41FA5F14C}" type="presOf" srcId="{15D108B2-1EEA-4656-BF79-BB52AEAED6D0}" destId="{53D8D55E-D1B5-4238-BC45-DF694D2D0561}" srcOrd="0" destOrd="0" presId="urn:microsoft.com/office/officeart/2005/8/layout/pyramid2"/>
    <dgm:cxn modelId="{71CD38E3-830C-4ADF-980E-B570717780AD}" type="presOf" srcId="{C00AFBB9-35D5-4EE6-926E-063AEDC9A290}" destId="{8242E17E-BBD0-4AC3-8244-B5D185B1E7A3}" srcOrd="0" destOrd="0" presId="urn:microsoft.com/office/officeart/2005/8/layout/pyramid2"/>
    <dgm:cxn modelId="{55FC96E9-7AA9-4A51-A1F5-882E3AB4B299}" srcId="{15D108B2-1EEA-4656-BF79-BB52AEAED6D0}" destId="{23818758-0BF5-4DD8-A149-912DD0745344}" srcOrd="3" destOrd="0" parTransId="{F281B58B-B4E8-45DC-9E72-078E457CDA49}" sibTransId="{38907DD4-AC98-4612-ABAB-AD3155342CD3}"/>
    <dgm:cxn modelId="{65D1BBF1-F167-469E-9BA5-A77A221FC4B5}" type="presOf" srcId="{81AC7127-BCBA-4260-9912-53218CB65771}" destId="{A1BC0ED4-8CFE-4993-BBBD-B43778B0B380}" srcOrd="0" destOrd="0" presId="urn:microsoft.com/office/officeart/2005/8/layout/pyramid2"/>
    <dgm:cxn modelId="{D39600F6-3415-4C73-8B4B-579183917805}" type="presOf" srcId="{A09162CC-8710-4C29-A59F-7B39F42519C2}" destId="{30B7DE93-D494-4A67-B518-6A74CDEDAB7F}" srcOrd="0" destOrd="0" presId="urn:microsoft.com/office/officeart/2005/8/layout/pyramid2"/>
    <dgm:cxn modelId="{BA4E1C53-FAFB-4F46-AFDF-9E76C1E25155}" type="presParOf" srcId="{53D8D55E-D1B5-4238-BC45-DF694D2D0561}" destId="{ACCE5BCF-556F-49C0-97D5-C92E4CFF2290}" srcOrd="0" destOrd="0" presId="urn:microsoft.com/office/officeart/2005/8/layout/pyramid2"/>
    <dgm:cxn modelId="{37415126-A94C-47E4-B824-20C0B676B96D}" type="presParOf" srcId="{53D8D55E-D1B5-4238-BC45-DF694D2D0561}" destId="{9CC368E5-3F6B-4EBF-B0FC-2AD15DBCA27C}" srcOrd="1" destOrd="0" presId="urn:microsoft.com/office/officeart/2005/8/layout/pyramid2"/>
    <dgm:cxn modelId="{92E3C769-473A-4D05-B205-25EE5D1408D8}" type="presParOf" srcId="{9CC368E5-3F6B-4EBF-B0FC-2AD15DBCA27C}" destId="{8242E17E-BBD0-4AC3-8244-B5D185B1E7A3}" srcOrd="0" destOrd="0" presId="urn:microsoft.com/office/officeart/2005/8/layout/pyramid2"/>
    <dgm:cxn modelId="{54E8D772-0729-41DF-8DB5-4E31E7CF0CE4}" type="presParOf" srcId="{9CC368E5-3F6B-4EBF-B0FC-2AD15DBCA27C}" destId="{03EEDA78-7AC7-4B39-9A2E-54DC967B4BA4}" srcOrd="1" destOrd="0" presId="urn:microsoft.com/office/officeart/2005/8/layout/pyramid2"/>
    <dgm:cxn modelId="{78D80E97-B087-4464-B78E-790F0DB1BF8C}" type="presParOf" srcId="{9CC368E5-3F6B-4EBF-B0FC-2AD15DBCA27C}" destId="{F6905C02-691D-41EF-8AAE-30FE927FE392}" srcOrd="2" destOrd="0" presId="urn:microsoft.com/office/officeart/2005/8/layout/pyramid2"/>
    <dgm:cxn modelId="{ED2C07E1-2FC4-4D76-9FB4-5D4A88D11EB2}" type="presParOf" srcId="{9CC368E5-3F6B-4EBF-B0FC-2AD15DBCA27C}" destId="{262FB930-54B7-41B9-A3D8-261F04BDBBD9}" srcOrd="3" destOrd="0" presId="urn:microsoft.com/office/officeart/2005/8/layout/pyramid2"/>
    <dgm:cxn modelId="{876AE623-CB72-4873-A7FC-AFD90DC24B5A}" type="presParOf" srcId="{9CC368E5-3F6B-4EBF-B0FC-2AD15DBCA27C}" destId="{26737746-0C1B-4431-9A00-FF2F812A25E8}" srcOrd="4" destOrd="0" presId="urn:microsoft.com/office/officeart/2005/8/layout/pyramid2"/>
    <dgm:cxn modelId="{C2C26D0F-D3F1-46BD-BB77-6F3AF0AA47D9}" type="presParOf" srcId="{9CC368E5-3F6B-4EBF-B0FC-2AD15DBCA27C}" destId="{6A79B7B5-C395-44A1-9898-6DC528CF05C3}" srcOrd="5" destOrd="0" presId="urn:microsoft.com/office/officeart/2005/8/layout/pyramid2"/>
    <dgm:cxn modelId="{04349C13-7806-4D9D-A89A-344D0F7D0F82}" type="presParOf" srcId="{9CC368E5-3F6B-4EBF-B0FC-2AD15DBCA27C}" destId="{D4F6D606-41B5-4365-83B4-05373BC992AF}" srcOrd="6" destOrd="0" presId="urn:microsoft.com/office/officeart/2005/8/layout/pyramid2"/>
    <dgm:cxn modelId="{FC92B900-DC7C-4376-B82B-B63682976BBE}" type="presParOf" srcId="{9CC368E5-3F6B-4EBF-B0FC-2AD15DBCA27C}" destId="{FC24CEDC-8F3F-479E-8807-E3B4D557AE9E}" srcOrd="7" destOrd="0" presId="urn:microsoft.com/office/officeart/2005/8/layout/pyramid2"/>
    <dgm:cxn modelId="{94B25970-EDED-4A1F-A2C3-8FCA6AA6B69D}" type="presParOf" srcId="{9CC368E5-3F6B-4EBF-B0FC-2AD15DBCA27C}" destId="{30B7DE93-D494-4A67-B518-6A74CDEDAB7F}" srcOrd="8" destOrd="0" presId="urn:microsoft.com/office/officeart/2005/8/layout/pyramid2"/>
    <dgm:cxn modelId="{8B27607D-51B7-4B1D-B771-ADCE00CF0786}" type="presParOf" srcId="{9CC368E5-3F6B-4EBF-B0FC-2AD15DBCA27C}" destId="{D56675F9-B851-47BC-87C5-23BFD2516C53}" srcOrd="9" destOrd="0" presId="urn:microsoft.com/office/officeart/2005/8/layout/pyramid2"/>
    <dgm:cxn modelId="{99536520-7BC1-43C6-A838-AD95CB9776EE}" type="presParOf" srcId="{9CC368E5-3F6B-4EBF-B0FC-2AD15DBCA27C}" destId="{A1BC0ED4-8CFE-4993-BBBD-B43778B0B380}" srcOrd="10" destOrd="0" presId="urn:microsoft.com/office/officeart/2005/8/layout/pyramid2"/>
    <dgm:cxn modelId="{C7516250-5411-40BB-888C-2D4206BFC2C0}" type="presParOf" srcId="{9CC368E5-3F6B-4EBF-B0FC-2AD15DBCA27C}" destId="{62BC4A93-C116-435A-AC71-0527FCC1399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CDBB44D-3404-4A4F-969E-C93C4750B1B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5150133-3B9F-4297-8FF8-05D2A6EC6A88}">
      <dgm:prSet phldrT="[Text]"/>
      <dgm:spPr/>
      <dgm:t>
        <a:bodyPr/>
        <a:lstStyle/>
        <a:p>
          <a:r>
            <a:rPr lang="en-GB" dirty="0"/>
            <a:t>CPR 8.6(3): “The court may give directions requiring the attendance for x-x of a wit who has given written </a:t>
          </a:r>
          <a:r>
            <a:rPr lang="en-GB" dirty="0" err="1"/>
            <a:t>ev</a:t>
          </a:r>
          <a:r>
            <a:rPr lang="en-GB" dirty="0"/>
            <a:t>”</a:t>
          </a:r>
        </a:p>
      </dgm:t>
    </dgm:pt>
    <dgm:pt modelId="{B2D4C623-BCC6-49E7-8416-84D67D88BAD5}" type="parTrans" cxnId="{FF5C4FD7-7011-4258-83AA-2069A88CE7C5}">
      <dgm:prSet/>
      <dgm:spPr/>
      <dgm:t>
        <a:bodyPr/>
        <a:lstStyle/>
        <a:p>
          <a:endParaRPr lang="en-GB"/>
        </a:p>
      </dgm:t>
    </dgm:pt>
    <dgm:pt modelId="{077B0F37-18FB-4DC8-912B-72018F92AF05}" type="sibTrans" cxnId="{FF5C4FD7-7011-4258-83AA-2069A88CE7C5}">
      <dgm:prSet/>
      <dgm:spPr/>
      <dgm:t>
        <a:bodyPr/>
        <a:lstStyle/>
        <a:p>
          <a:endParaRPr lang="en-GB"/>
        </a:p>
      </dgm:t>
    </dgm:pt>
    <dgm:pt modelId="{982A52D5-F0F0-46F9-8069-4E41AD63E9C5}">
      <dgm:prSet phldrT="[Text]"/>
      <dgm:spPr/>
      <dgm:t>
        <a:bodyPr/>
        <a:lstStyle/>
        <a:p>
          <a:pPr>
            <a:buFont typeface="Calibri" panose="020F0502020204030204" pitchFamily="34" charset="0"/>
            <a:buChar char="-"/>
          </a:pPr>
          <a:r>
            <a:rPr lang="en-GB" dirty="0"/>
            <a:t>court’s power to order x-x: CPR 8.6(2), (3), CPR 32.1; R (G) LB Ealing [2002] EWHC 250 (Admin), §§5-28</a:t>
          </a:r>
        </a:p>
      </dgm:t>
    </dgm:pt>
    <dgm:pt modelId="{EC33AD07-A715-4D6C-8097-779D1F9223E3}" type="parTrans" cxnId="{6A0655D7-415A-4709-A394-01F31C66651D}">
      <dgm:prSet/>
      <dgm:spPr/>
      <dgm:t>
        <a:bodyPr/>
        <a:lstStyle/>
        <a:p>
          <a:endParaRPr lang="en-GB"/>
        </a:p>
      </dgm:t>
    </dgm:pt>
    <dgm:pt modelId="{9281373C-98F3-400D-A9FD-F6FA5FDEBC9F}" type="sibTrans" cxnId="{6A0655D7-415A-4709-A394-01F31C66651D}">
      <dgm:prSet/>
      <dgm:spPr/>
      <dgm:t>
        <a:bodyPr/>
        <a:lstStyle/>
        <a:p>
          <a:endParaRPr lang="en-GB"/>
        </a:p>
      </dgm:t>
    </dgm:pt>
    <dgm:pt modelId="{BD4B3E0F-E69A-476B-8376-6D197DABB164}">
      <dgm:prSet phldrT="[Text]"/>
      <dgm:spPr/>
      <dgm:t>
        <a:bodyPr/>
        <a:lstStyle/>
        <a:p>
          <a:r>
            <a:rPr lang="en-GB" dirty="0"/>
            <a:t>test: whether </a:t>
          </a:r>
          <a:r>
            <a:rPr lang="en-GB" b="1" u="sng" dirty="0"/>
            <a:t>necessary</a:t>
          </a:r>
          <a:r>
            <a:rPr lang="en-GB" dirty="0"/>
            <a:t> to hear oral </a:t>
          </a:r>
          <a:r>
            <a:rPr lang="en-GB" dirty="0" err="1"/>
            <a:t>ev</a:t>
          </a:r>
          <a:r>
            <a:rPr lang="en-GB" dirty="0"/>
            <a:t> in order to determine the claim fairly &amp; justly</a:t>
          </a:r>
        </a:p>
      </dgm:t>
    </dgm:pt>
    <dgm:pt modelId="{E0A3A226-4B61-47D5-956B-F1105A433501}" type="parTrans" cxnId="{E730DC77-9E3C-475B-9009-0F809984503A}">
      <dgm:prSet/>
      <dgm:spPr/>
      <dgm:t>
        <a:bodyPr/>
        <a:lstStyle/>
        <a:p>
          <a:endParaRPr lang="en-GB"/>
        </a:p>
      </dgm:t>
    </dgm:pt>
    <dgm:pt modelId="{5D5804C1-8BD3-4FAC-AFB1-E8844D2A33B9}" type="sibTrans" cxnId="{E730DC77-9E3C-475B-9009-0F809984503A}">
      <dgm:prSet/>
      <dgm:spPr/>
      <dgm:t>
        <a:bodyPr/>
        <a:lstStyle/>
        <a:p>
          <a:endParaRPr lang="en-GB"/>
        </a:p>
      </dgm:t>
    </dgm:pt>
    <dgm:pt modelId="{C5C21387-6C55-46A7-9A5F-C7EDB85D60BC}">
      <dgm:prSet/>
      <dgm:spPr/>
      <dgm:t>
        <a:bodyPr/>
        <a:lstStyle/>
        <a:p>
          <a:pPr>
            <a:buFont typeface="Calibri" panose="020F0502020204030204" pitchFamily="34" charset="0"/>
            <a:buChar char="-"/>
          </a:pPr>
          <a:r>
            <a:rPr lang="en-GB" dirty="0"/>
            <a:t>cases on precedent fact; Conv Rights cases; clear conflict of </a:t>
          </a:r>
          <a:r>
            <a:rPr lang="en-GB" dirty="0" err="1"/>
            <a:t>ev</a:t>
          </a:r>
          <a:r>
            <a:rPr lang="en-GB" dirty="0"/>
            <a:t> on a factual issue imp to the claim, </a:t>
          </a:r>
          <a:r>
            <a:rPr lang="en-GB" dirty="0" err="1"/>
            <a:t>eg.</a:t>
          </a:r>
          <a:r>
            <a:rPr lang="en-GB" dirty="0"/>
            <a:t> procedure D followed, allegation of bias</a:t>
          </a:r>
        </a:p>
      </dgm:t>
    </dgm:pt>
    <dgm:pt modelId="{B4372415-AFD2-45BF-8EBA-000601C20D68}" type="parTrans" cxnId="{FAFC95E1-A2CE-4B2A-A7BD-1E85E79E9A32}">
      <dgm:prSet/>
      <dgm:spPr/>
    </dgm:pt>
    <dgm:pt modelId="{E3D76897-5638-4E69-9DFD-5EB99574BCCD}" type="sibTrans" cxnId="{FAFC95E1-A2CE-4B2A-A7BD-1E85E79E9A32}">
      <dgm:prSet/>
      <dgm:spPr/>
    </dgm:pt>
    <dgm:pt modelId="{B70E1750-A8C9-41CF-B11B-523015E60DC0}" type="pres">
      <dgm:prSet presAssocID="{8CDBB44D-3404-4A4F-969E-C93C4750B1B4}" presName="Name0" presStyleCnt="0">
        <dgm:presLayoutVars>
          <dgm:chMax val="7"/>
          <dgm:chPref val="7"/>
          <dgm:dir/>
        </dgm:presLayoutVars>
      </dgm:prSet>
      <dgm:spPr/>
    </dgm:pt>
    <dgm:pt modelId="{35889B07-78AC-4CAF-BA3B-A23486A1E6FA}" type="pres">
      <dgm:prSet presAssocID="{8CDBB44D-3404-4A4F-969E-C93C4750B1B4}" presName="Name1" presStyleCnt="0"/>
      <dgm:spPr/>
    </dgm:pt>
    <dgm:pt modelId="{FEF39A0B-15DE-40A9-B9CA-CE21F7071032}" type="pres">
      <dgm:prSet presAssocID="{8CDBB44D-3404-4A4F-969E-C93C4750B1B4}" presName="cycle" presStyleCnt="0"/>
      <dgm:spPr/>
    </dgm:pt>
    <dgm:pt modelId="{6D01AFD8-44DA-478D-BD0C-1AC96FCB38B1}" type="pres">
      <dgm:prSet presAssocID="{8CDBB44D-3404-4A4F-969E-C93C4750B1B4}" presName="srcNode" presStyleLbl="node1" presStyleIdx="0" presStyleCnt="4"/>
      <dgm:spPr/>
    </dgm:pt>
    <dgm:pt modelId="{A7F17664-9AC2-478F-AEC7-41B5488A4E8D}" type="pres">
      <dgm:prSet presAssocID="{8CDBB44D-3404-4A4F-969E-C93C4750B1B4}" presName="conn" presStyleLbl="parChTrans1D2" presStyleIdx="0" presStyleCnt="1"/>
      <dgm:spPr/>
    </dgm:pt>
    <dgm:pt modelId="{DEE78960-0872-469D-BC5E-E943EFDC4217}" type="pres">
      <dgm:prSet presAssocID="{8CDBB44D-3404-4A4F-969E-C93C4750B1B4}" presName="extraNode" presStyleLbl="node1" presStyleIdx="0" presStyleCnt="4"/>
      <dgm:spPr/>
    </dgm:pt>
    <dgm:pt modelId="{AB4B46CD-3867-4292-85C6-2581815F971E}" type="pres">
      <dgm:prSet presAssocID="{8CDBB44D-3404-4A4F-969E-C93C4750B1B4}" presName="dstNode" presStyleLbl="node1" presStyleIdx="0" presStyleCnt="4"/>
      <dgm:spPr/>
    </dgm:pt>
    <dgm:pt modelId="{D62BA6E5-A912-4094-9F0B-71D7CAF01079}" type="pres">
      <dgm:prSet presAssocID="{45150133-3B9F-4297-8FF8-05D2A6EC6A88}" presName="text_1" presStyleLbl="node1" presStyleIdx="0" presStyleCnt="4">
        <dgm:presLayoutVars>
          <dgm:bulletEnabled val="1"/>
        </dgm:presLayoutVars>
      </dgm:prSet>
      <dgm:spPr/>
    </dgm:pt>
    <dgm:pt modelId="{6C73FCC8-3531-488B-B1A1-24FCF4987D72}" type="pres">
      <dgm:prSet presAssocID="{45150133-3B9F-4297-8FF8-05D2A6EC6A88}" presName="accent_1" presStyleCnt="0"/>
      <dgm:spPr/>
    </dgm:pt>
    <dgm:pt modelId="{3F70D0AB-6666-4481-86A6-4FBB79EC0B09}" type="pres">
      <dgm:prSet presAssocID="{45150133-3B9F-4297-8FF8-05D2A6EC6A88}" presName="accentRepeatNode" presStyleLbl="solidFgAcc1" presStyleIdx="0" presStyleCnt="4"/>
      <dgm:spPr/>
    </dgm:pt>
    <dgm:pt modelId="{410ACDB4-201A-4C14-B9C3-40D7AC4C2A27}" type="pres">
      <dgm:prSet presAssocID="{982A52D5-F0F0-46F9-8069-4E41AD63E9C5}" presName="text_2" presStyleLbl="node1" presStyleIdx="1" presStyleCnt="4">
        <dgm:presLayoutVars>
          <dgm:bulletEnabled val="1"/>
        </dgm:presLayoutVars>
      </dgm:prSet>
      <dgm:spPr/>
    </dgm:pt>
    <dgm:pt modelId="{9E9597BA-51A1-4FE9-A1E6-1C810C0F8559}" type="pres">
      <dgm:prSet presAssocID="{982A52D5-F0F0-46F9-8069-4E41AD63E9C5}" presName="accent_2" presStyleCnt="0"/>
      <dgm:spPr/>
    </dgm:pt>
    <dgm:pt modelId="{03367783-13B5-4C5B-896B-A89BF0BEF477}" type="pres">
      <dgm:prSet presAssocID="{982A52D5-F0F0-46F9-8069-4E41AD63E9C5}" presName="accentRepeatNode" presStyleLbl="solidFgAcc1" presStyleIdx="1" presStyleCnt="4"/>
      <dgm:spPr/>
    </dgm:pt>
    <dgm:pt modelId="{82FD7959-6E04-45DF-831A-2AC9E2E2E969}" type="pres">
      <dgm:prSet presAssocID="{BD4B3E0F-E69A-476B-8376-6D197DABB164}" presName="text_3" presStyleLbl="node1" presStyleIdx="2" presStyleCnt="4">
        <dgm:presLayoutVars>
          <dgm:bulletEnabled val="1"/>
        </dgm:presLayoutVars>
      </dgm:prSet>
      <dgm:spPr/>
    </dgm:pt>
    <dgm:pt modelId="{19B59F01-6E04-437B-9AE3-1A291131BB9E}" type="pres">
      <dgm:prSet presAssocID="{BD4B3E0F-E69A-476B-8376-6D197DABB164}" presName="accent_3" presStyleCnt="0"/>
      <dgm:spPr/>
    </dgm:pt>
    <dgm:pt modelId="{548B7485-DA11-41E5-BF22-BB9F15A0AB09}" type="pres">
      <dgm:prSet presAssocID="{BD4B3E0F-E69A-476B-8376-6D197DABB164}" presName="accentRepeatNode" presStyleLbl="solidFgAcc1" presStyleIdx="2" presStyleCnt="4"/>
      <dgm:spPr/>
    </dgm:pt>
    <dgm:pt modelId="{08D49453-C00D-4361-BACB-1142E1CE63C3}" type="pres">
      <dgm:prSet presAssocID="{C5C21387-6C55-46A7-9A5F-C7EDB85D60BC}" presName="text_4" presStyleLbl="node1" presStyleIdx="3" presStyleCnt="4" custLinFactNeighborX="204">
        <dgm:presLayoutVars>
          <dgm:bulletEnabled val="1"/>
        </dgm:presLayoutVars>
      </dgm:prSet>
      <dgm:spPr/>
    </dgm:pt>
    <dgm:pt modelId="{3B903D1D-7786-488D-B984-7F4333E3B110}" type="pres">
      <dgm:prSet presAssocID="{C5C21387-6C55-46A7-9A5F-C7EDB85D60BC}" presName="accent_4" presStyleCnt="0"/>
      <dgm:spPr/>
    </dgm:pt>
    <dgm:pt modelId="{BE74BFF3-0650-4ED5-B2A1-338B232D96A3}" type="pres">
      <dgm:prSet presAssocID="{C5C21387-6C55-46A7-9A5F-C7EDB85D60BC}" presName="accentRepeatNode" presStyleLbl="solidFgAcc1" presStyleIdx="3" presStyleCnt="4"/>
      <dgm:spPr/>
    </dgm:pt>
  </dgm:ptLst>
  <dgm:cxnLst>
    <dgm:cxn modelId="{01267168-CBBB-48A0-9A60-D7E4AA6964FC}" type="presOf" srcId="{45150133-3B9F-4297-8FF8-05D2A6EC6A88}" destId="{D62BA6E5-A912-4094-9F0B-71D7CAF01079}" srcOrd="0" destOrd="0" presId="urn:microsoft.com/office/officeart/2008/layout/VerticalCurvedList"/>
    <dgm:cxn modelId="{E730DC77-9E3C-475B-9009-0F809984503A}" srcId="{8CDBB44D-3404-4A4F-969E-C93C4750B1B4}" destId="{BD4B3E0F-E69A-476B-8376-6D197DABB164}" srcOrd="2" destOrd="0" parTransId="{E0A3A226-4B61-47D5-956B-F1105A433501}" sibTransId="{5D5804C1-8BD3-4FAC-AFB1-E8844D2A33B9}"/>
    <dgm:cxn modelId="{51DEE995-179D-4E69-A29A-367DD4C6CAD1}" type="presOf" srcId="{C5C21387-6C55-46A7-9A5F-C7EDB85D60BC}" destId="{08D49453-C00D-4361-BACB-1142E1CE63C3}" srcOrd="0" destOrd="0" presId="urn:microsoft.com/office/officeart/2008/layout/VerticalCurvedList"/>
    <dgm:cxn modelId="{196A86C2-E362-48CB-9BEA-88E5736EB2B9}" type="presOf" srcId="{8CDBB44D-3404-4A4F-969E-C93C4750B1B4}" destId="{B70E1750-A8C9-41CF-B11B-523015E60DC0}" srcOrd="0" destOrd="0" presId="urn:microsoft.com/office/officeart/2008/layout/VerticalCurvedList"/>
    <dgm:cxn modelId="{344059CE-D0CA-4E5A-9F8F-3CEF1F6B01A6}" type="presOf" srcId="{982A52D5-F0F0-46F9-8069-4E41AD63E9C5}" destId="{410ACDB4-201A-4C14-B9C3-40D7AC4C2A27}" srcOrd="0" destOrd="0" presId="urn:microsoft.com/office/officeart/2008/layout/VerticalCurvedList"/>
    <dgm:cxn modelId="{FF5C4FD7-7011-4258-83AA-2069A88CE7C5}" srcId="{8CDBB44D-3404-4A4F-969E-C93C4750B1B4}" destId="{45150133-3B9F-4297-8FF8-05D2A6EC6A88}" srcOrd="0" destOrd="0" parTransId="{B2D4C623-BCC6-49E7-8416-84D67D88BAD5}" sibTransId="{077B0F37-18FB-4DC8-912B-72018F92AF05}"/>
    <dgm:cxn modelId="{6A0655D7-415A-4709-A394-01F31C66651D}" srcId="{8CDBB44D-3404-4A4F-969E-C93C4750B1B4}" destId="{982A52D5-F0F0-46F9-8069-4E41AD63E9C5}" srcOrd="1" destOrd="0" parTransId="{EC33AD07-A715-4D6C-8097-779D1F9223E3}" sibTransId="{9281373C-98F3-400D-A9FD-F6FA5FDEBC9F}"/>
    <dgm:cxn modelId="{FAFC95E1-A2CE-4B2A-A7BD-1E85E79E9A32}" srcId="{8CDBB44D-3404-4A4F-969E-C93C4750B1B4}" destId="{C5C21387-6C55-46A7-9A5F-C7EDB85D60BC}" srcOrd="3" destOrd="0" parTransId="{B4372415-AFD2-45BF-8EBA-000601C20D68}" sibTransId="{E3D76897-5638-4E69-9DFD-5EB99574BCCD}"/>
    <dgm:cxn modelId="{659100F5-C010-4156-B74C-0D3F6E1AD6B0}" type="presOf" srcId="{BD4B3E0F-E69A-476B-8376-6D197DABB164}" destId="{82FD7959-6E04-45DF-831A-2AC9E2E2E969}" srcOrd="0" destOrd="0" presId="urn:microsoft.com/office/officeart/2008/layout/VerticalCurvedList"/>
    <dgm:cxn modelId="{2AD85EF7-2D30-48B5-80D3-03EDBBF14A4D}" type="presOf" srcId="{077B0F37-18FB-4DC8-912B-72018F92AF05}" destId="{A7F17664-9AC2-478F-AEC7-41B5488A4E8D}" srcOrd="0" destOrd="0" presId="urn:microsoft.com/office/officeart/2008/layout/VerticalCurvedList"/>
    <dgm:cxn modelId="{52B28ACB-61DF-4C3F-A5C8-F317FC4A62FC}" type="presParOf" srcId="{B70E1750-A8C9-41CF-B11B-523015E60DC0}" destId="{35889B07-78AC-4CAF-BA3B-A23486A1E6FA}" srcOrd="0" destOrd="0" presId="urn:microsoft.com/office/officeart/2008/layout/VerticalCurvedList"/>
    <dgm:cxn modelId="{65F945B7-026B-4303-9E95-E89742AAACA2}" type="presParOf" srcId="{35889B07-78AC-4CAF-BA3B-A23486A1E6FA}" destId="{FEF39A0B-15DE-40A9-B9CA-CE21F7071032}" srcOrd="0" destOrd="0" presId="urn:microsoft.com/office/officeart/2008/layout/VerticalCurvedList"/>
    <dgm:cxn modelId="{F8CB903C-7695-4C6A-9ACA-1BA94096A266}" type="presParOf" srcId="{FEF39A0B-15DE-40A9-B9CA-CE21F7071032}" destId="{6D01AFD8-44DA-478D-BD0C-1AC96FCB38B1}" srcOrd="0" destOrd="0" presId="urn:microsoft.com/office/officeart/2008/layout/VerticalCurvedList"/>
    <dgm:cxn modelId="{516B50A9-3CD6-4052-9B2A-342B6540B8E0}" type="presParOf" srcId="{FEF39A0B-15DE-40A9-B9CA-CE21F7071032}" destId="{A7F17664-9AC2-478F-AEC7-41B5488A4E8D}" srcOrd="1" destOrd="0" presId="urn:microsoft.com/office/officeart/2008/layout/VerticalCurvedList"/>
    <dgm:cxn modelId="{437B3A49-C3C4-4E9D-9A51-DFE34187AF58}" type="presParOf" srcId="{FEF39A0B-15DE-40A9-B9CA-CE21F7071032}" destId="{DEE78960-0872-469D-BC5E-E943EFDC4217}" srcOrd="2" destOrd="0" presId="urn:microsoft.com/office/officeart/2008/layout/VerticalCurvedList"/>
    <dgm:cxn modelId="{93CC4E0D-43D6-484E-B55C-D6439DE74DBE}" type="presParOf" srcId="{FEF39A0B-15DE-40A9-B9CA-CE21F7071032}" destId="{AB4B46CD-3867-4292-85C6-2581815F971E}" srcOrd="3" destOrd="0" presId="urn:microsoft.com/office/officeart/2008/layout/VerticalCurvedList"/>
    <dgm:cxn modelId="{ED889B6C-C4BD-4457-AD64-4F1C80833122}" type="presParOf" srcId="{35889B07-78AC-4CAF-BA3B-A23486A1E6FA}" destId="{D62BA6E5-A912-4094-9F0B-71D7CAF01079}" srcOrd="1" destOrd="0" presId="urn:microsoft.com/office/officeart/2008/layout/VerticalCurvedList"/>
    <dgm:cxn modelId="{CD4E09D4-BBE4-4D3A-8D79-451AE6B5665B}" type="presParOf" srcId="{35889B07-78AC-4CAF-BA3B-A23486A1E6FA}" destId="{6C73FCC8-3531-488B-B1A1-24FCF4987D72}" srcOrd="2" destOrd="0" presId="urn:microsoft.com/office/officeart/2008/layout/VerticalCurvedList"/>
    <dgm:cxn modelId="{9AD445AC-A4A2-4B4D-817C-E87C6DF15793}" type="presParOf" srcId="{6C73FCC8-3531-488B-B1A1-24FCF4987D72}" destId="{3F70D0AB-6666-4481-86A6-4FBB79EC0B09}" srcOrd="0" destOrd="0" presId="urn:microsoft.com/office/officeart/2008/layout/VerticalCurvedList"/>
    <dgm:cxn modelId="{4E3D0A08-09DB-4370-9CD4-A6A897627719}" type="presParOf" srcId="{35889B07-78AC-4CAF-BA3B-A23486A1E6FA}" destId="{410ACDB4-201A-4C14-B9C3-40D7AC4C2A27}" srcOrd="3" destOrd="0" presId="urn:microsoft.com/office/officeart/2008/layout/VerticalCurvedList"/>
    <dgm:cxn modelId="{AFEEDAA5-5EA8-4051-857F-B7A2A3D2DB0F}" type="presParOf" srcId="{35889B07-78AC-4CAF-BA3B-A23486A1E6FA}" destId="{9E9597BA-51A1-4FE9-A1E6-1C810C0F8559}" srcOrd="4" destOrd="0" presId="urn:microsoft.com/office/officeart/2008/layout/VerticalCurvedList"/>
    <dgm:cxn modelId="{C151BF92-36C8-46E0-8DB1-484256AE7396}" type="presParOf" srcId="{9E9597BA-51A1-4FE9-A1E6-1C810C0F8559}" destId="{03367783-13B5-4C5B-896B-A89BF0BEF477}" srcOrd="0" destOrd="0" presId="urn:microsoft.com/office/officeart/2008/layout/VerticalCurvedList"/>
    <dgm:cxn modelId="{4585CEF5-BF30-4D64-B235-13EC6B727B8E}" type="presParOf" srcId="{35889B07-78AC-4CAF-BA3B-A23486A1E6FA}" destId="{82FD7959-6E04-45DF-831A-2AC9E2E2E969}" srcOrd="5" destOrd="0" presId="urn:microsoft.com/office/officeart/2008/layout/VerticalCurvedList"/>
    <dgm:cxn modelId="{7789D4DD-CA2B-405F-BB5F-F3E0327D845F}" type="presParOf" srcId="{35889B07-78AC-4CAF-BA3B-A23486A1E6FA}" destId="{19B59F01-6E04-437B-9AE3-1A291131BB9E}" srcOrd="6" destOrd="0" presId="urn:microsoft.com/office/officeart/2008/layout/VerticalCurvedList"/>
    <dgm:cxn modelId="{9636FF54-6A72-43D0-ACD4-8E37071F5E89}" type="presParOf" srcId="{19B59F01-6E04-437B-9AE3-1A291131BB9E}" destId="{548B7485-DA11-41E5-BF22-BB9F15A0AB09}" srcOrd="0" destOrd="0" presId="urn:microsoft.com/office/officeart/2008/layout/VerticalCurvedList"/>
    <dgm:cxn modelId="{1436D3D2-A0D4-4B75-9485-DE29C01AAA06}" type="presParOf" srcId="{35889B07-78AC-4CAF-BA3B-A23486A1E6FA}" destId="{08D49453-C00D-4361-BACB-1142E1CE63C3}" srcOrd="7" destOrd="0" presId="urn:microsoft.com/office/officeart/2008/layout/VerticalCurvedList"/>
    <dgm:cxn modelId="{8ED532E1-6224-4035-81ED-A105D3B8C7A5}" type="presParOf" srcId="{35889B07-78AC-4CAF-BA3B-A23486A1E6FA}" destId="{3B903D1D-7786-488D-B984-7F4333E3B110}" srcOrd="8" destOrd="0" presId="urn:microsoft.com/office/officeart/2008/layout/VerticalCurvedList"/>
    <dgm:cxn modelId="{BD187FAB-0636-42BB-8619-777F629CE616}" type="presParOf" srcId="{3B903D1D-7786-488D-B984-7F4333E3B110}" destId="{BE74BFF3-0650-4ED5-B2A1-338B232D96A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5D108B2-1EEA-4656-BF79-BB52AEAED6D0}" type="doc">
      <dgm:prSet loTypeId="urn:microsoft.com/office/officeart/2005/8/layout/pyramid2" loCatId="list" qsTypeId="urn:microsoft.com/office/officeart/2005/8/quickstyle/simple1" qsCatId="simple" csTypeId="urn:microsoft.com/office/officeart/2005/8/colors/accent1_2" csCatId="accent1" phldr="1"/>
      <dgm:spPr/>
    </dgm:pt>
    <dgm:pt modelId="{C00AFBB9-35D5-4EE6-926E-063AEDC9A290}">
      <dgm:prSet phldrT="[Text]" custT="1"/>
      <dgm:spPr/>
      <dgm:t>
        <a:bodyPr/>
        <a:lstStyle/>
        <a:p>
          <a:r>
            <a:rPr lang="en-GB" sz="1300" b="0" dirty="0"/>
            <a:t>General Rules</a:t>
          </a:r>
        </a:p>
      </dgm:t>
    </dgm:pt>
    <dgm:pt modelId="{30FB9B0E-8835-427E-8AA6-FC694357CF84}" type="parTrans" cxnId="{3A2CD74C-F6F7-4BCA-9EF4-251CE81F16A5}">
      <dgm:prSet/>
      <dgm:spPr/>
      <dgm:t>
        <a:bodyPr/>
        <a:lstStyle/>
        <a:p>
          <a:endParaRPr lang="en-GB"/>
        </a:p>
      </dgm:t>
    </dgm:pt>
    <dgm:pt modelId="{DE768B68-876D-462B-A574-2B139B5DF02B}" type="sibTrans" cxnId="{3A2CD74C-F6F7-4BCA-9EF4-251CE81F16A5}">
      <dgm:prSet/>
      <dgm:spPr/>
      <dgm:t>
        <a:bodyPr/>
        <a:lstStyle/>
        <a:p>
          <a:endParaRPr lang="en-GB"/>
        </a:p>
      </dgm:t>
    </dgm:pt>
    <dgm:pt modelId="{81AC7127-BCBA-4260-9912-53218CB65771}">
      <dgm:prSet phldrT="[Text]"/>
      <dgm:spPr/>
      <dgm:t>
        <a:bodyPr/>
        <a:lstStyle/>
        <a:p>
          <a:r>
            <a:rPr lang="en-GB" dirty="0"/>
            <a:t>Interveners</a:t>
          </a:r>
        </a:p>
      </dgm:t>
    </dgm:pt>
    <dgm:pt modelId="{E1EABAE3-F351-49B9-85E8-91D1ABB4A48B}" type="parTrans" cxnId="{5CA28D17-C4FA-48A2-9AA3-07AA1E485961}">
      <dgm:prSet/>
      <dgm:spPr/>
      <dgm:t>
        <a:bodyPr/>
        <a:lstStyle/>
        <a:p>
          <a:endParaRPr lang="en-GB"/>
        </a:p>
      </dgm:t>
    </dgm:pt>
    <dgm:pt modelId="{9CB94CB7-2898-46D6-AEA1-E495DE9E305B}" type="sibTrans" cxnId="{5CA28D17-C4FA-48A2-9AA3-07AA1E485961}">
      <dgm:prSet/>
      <dgm:spPr/>
      <dgm:t>
        <a:bodyPr/>
        <a:lstStyle/>
        <a:p>
          <a:endParaRPr lang="en-GB"/>
        </a:p>
      </dgm:t>
    </dgm:pt>
    <dgm:pt modelId="{9AD0B8CF-FC55-4E96-934A-A10B50BABF0F}">
      <dgm:prSet/>
      <dgm:spPr/>
      <dgm:t>
        <a:bodyPr/>
        <a:lstStyle/>
        <a:p>
          <a:r>
            <a:rPr lang="en-GB" dirty="0"/>
            <a:t>Factual </a:t>
          </a:r>
          <a:r>
            <a:rPr lang="en-GB" dirty="0" err="1"/>
            <a:t>ev</a:t>
          </a:r>
          <a:r>
            <a:rPr lang="en-GB" dirty="0"/>
            <a:t> in JR -  recent cases</a:t>
          </a:r>
        </a:p>
      </dgm:t>
    </dgm:pt>
    <dgm:pt modelId="{CAB35CA7-9B28-4FD6-9D76-16549D859C4C}" type="parTrans" cxnId="{0173F452-39CF-4009-BD8A-4847021B7344}">
      <dgm:prSet/>
      <dgm:spPr/>
      <dgm:t>
        <a:bodyPr/>
        <a:lstStyle/>
        <a:p>
          <a:endParaRPr lang="en-GB"/>
        </a:p>
      </dgm:t>
    </dgm:pt>
    <dgm:pt modelId="{54B72AC9-D15E-4C7B-9831-CBA021DC9CEB}" type="sibTrans" cxnId="{0173F452-39CF-4009-BD8A-4847021B7344}">
      <dgm:prSet/>
      <dgm:spPr/>
      <dgm:t>
        <a:bodyPr/>
        <a:lstStyle/>
        <a:p>
          <a:endParaRPr lang="en-GB"/>
        </a:p>
      </dgm:t>
    </dgm:pt>
    <dgm:pt modelId="{23818758-0BF5-4DD8-A149-912DD0745344}">
      <dgm:prSet/>
      <dgm:spPr/>
      <dgm:t>
        <a:bodyPr/>
        <a:lstStyle/>
        <a:p>
          <a:r>
            <a:rPr lang="en-GB" dirty="0" err="1"/>
            <a:t>Applics</a:t>
          </a:r>
          <a:r>
            <a:rPr lang="en-GB" dirty="0"/>
            <a:t> for oral </a:t>
          </a:r>
          <a:r>
            <a:rPr lang="en-GB" dirty="0" err="1"/>
            <a:t>ev</a:t>
          </a:r>
          <a:r>
            <a:rPr lang="en-GB" dirty="0"/>
            <a:t>, questioning wits</a:t>
          </a:r>
        </a:p>
      </dgm:t>
    </dgm:pt>
    <dgm:pt modelId="{F281B58B-B4E8-45DC-9E72-078E457CDA49}" type="parTrans" cxnId="{55FC96E9-7AA9-4A51-A1F5-882E3AB4B299}">
      <dgm:prSet/>
      <dgm:spPr/>
      <dgm:t>
        <a:bodyPr/>
        <a:lstStyle/>
        <a:p>
          <a:endParaRPr lang="en-GB"/>
        </a:p>
      </dgm:t>
    </dgm:pt>
    <dgm:pt modelId="{38907DD4-AC98-4612-ABAB-AD3155342CD3}" type="sibTrans" cxnId="{55FC96E9-7AA9-4A51-A1F5-882E3AB4B299}">
      <dgm:prSet/>
      <dgm:spPr/>
      <dgm:t>
        <a:bodyPr/>
        <a:lstStyle/>
        <a:p>
          <a:endParaRPr lang="en-GB"/>
        </a:p>
      </dgm:t>
    </dgm:pt>
    <dgm:pt modelId="{A09162CC-8710-4C29-A59F-7B39F42519C2}">
      <dgm:prSet custT="1"/>
      <dgm:spPr/>
      <dgm:t>
        <a:bodyPr/>
        <a:lstStyle/>
        <a:p>
          <a:r>
            <a:rPr lang="en-GB" sz="4400" b="1" dirty="0"/>
            <a:t>Opinion evidence</a:t>
          </a:r>
        </a:p>
      </dgm:t>
    </dgm:pt>
    <dgm:pt modelId="{D7367FB5-244E-4276-A368-5D74A8797847}" type="parTrans" cxnId="{0BC8F41A-34A7-4798-9ABF-7D71A44CEBCD}">
      <dgm:prSet/>
      <dgm:spPr/>
      <dgm:t>
        <a:bodyPr/>
        <a:lstStyle/>
        <a:p>
          <a:endParaRPr lang="en-GB"/>
        </a:p>
      </dgm:t>
    </dgm:pt>
    <dgm:pt modelId="{247CF594-58C9-4DC1-8D3E-BF531E9BB6DC}" type="sibTrans" cxnId="{0BC8F41A-34A7-4798-9ABF-7D71A44CEBCD}">
      <dgm:prSet/>
      <dgm:spPr/>
      <dgm:t>
        <a:bodyPr/>
        <a:lstStyle/>
        <a:p>
          <a:endParaRPr lang="en-GB"/>
        </a:p>
      </dgm:t>
    </dgm:pt>
    <dgm:pt modelId="{87E36464-6323-4F2A-972A-B80AA7F59108}">
      <dgm:prSet/>
      <dgm:spPr/>
      <dgm:t>
        <a:bodyPr/>
        <a:lstStyle/>
        <a:p>
          <a:r>
            <a:rPr lang="en-GB" dirty="0"/>
            <a:t>Factual </a:t>
          </a:r>
          <a:r>
            <a:rPr lang="en-GB" dirty="0" err="1"/>
            <a:t>ev</a:t>
          </a:r>
          <a:r>
            <a:rPr lang="en-GB" dirty="0"/>
            <a:t> in JR - approach</a:t>
          </a:r>
        </a:p>
      </dgm:t>
    </dgm:pt>
    <dgm:pt modelId="{0134C691-6ACF-4B12-B186-402CF0EF2694}" type="parTrans" cxnId="{9A14C356-4B21-4D8A-A256-336933BB8FF5}">
      <dgm:prSet/>
      <dgm:spPr/>
      <dgm:t>
        <a:bodyPr/>
        <a:lstStyle/>
        <a:p>
          <a:endParaRPr lang="en-GB"/>
        </a:p>
      </dgm:t>
    </dgm:pt>
    <dgm:pt modelId="{346D000E-6BBD-48D1-9F73-D56B81EA6D63}" type="sibTrans" cxnId="{9A14C356-4B21-4D8A-A256-336933BB8FF5}">
      <dgm:prSet/>
      <dgm:spPr/>
      <dgm:t>
        <a:bodyPr/>
        <a:lstStyle/>
        <a:p>
          <a:endParaRPr lang="en-GB"/>
        </a:p>
      </dgm:t>
    </dgm:pt>
    <dgm:pt modelId="{53D8D55E-D1B5-4238-BC45-DF694D2D0561}" type="pres">
      <dgm:prSet presAssocID="{15D108B2-1EEA-4656-BF79-BB52AEAED6D0}" presName="compositeShape" presStyleCnt="0">
        <dgm:presLayoutVars>
          <dgm:dir/>
          <dgm:resizeHandles/>
        </dgm:presLayoutVars>
      </dgm:prSet>
      <dgm:spPr/>
    </dgm:pt>
    <dgm:pt modelId="{ACCE5BCF-556F-49C0-97D5-C92E4CFF2290}" type="pres">
      <dgm:prSet presAssocID="{15D108B2-1EEA-4656-BF79-BB52AEAED6D0}" presName="pyramid" presStyleLbl="node1" presStyleIdx="0" presStyleCnt="1"/>
      <dgm:spPr/>
    </dgm:pt>
    <dgm:pt modelId="{9CC368E5-3F6B-4EBF-B0FC-2AD15DBCA27C}" type="pres">
      <dgm:prSet presAssocID="{15D108B2-1EEA-4656-BF79-BB52AEAED6D0}" presName="theList" presStyleCnt="0"/>
      <dgm:spPr/>
    </dgm:pt>
    <dgm:pt modelId="{8242E17E-BBD0-4AC3-8244-B5D185B1E7A3}" type="pres">
      <dgm:prSet presAssocID="{C00AFBB9-35D5-4EE6-926E-063AEDC9A290}" presName="aNode" presStyleLbl="fgAcc1" presStyleIdx="0" presStyleCnt="6" custScaleX="93813" custScaleY="34144" custLinFactNeighborX="-173" custLinFactNeighborY="39813">
        <dgm:presLayoutVars>
          <dgm:bulletEnabled val="1"/>
        </dgm:presLayoutVars>
      </dgm:prSet>
      <dgm:spPr/>
    </dgm:pt>
    <dgm:pt modelId="{03EEDA78-7AC7-4B39-9A2E-54DC967B4BA4}" type="pres">
      <dgm:prSet presAssocID="{C00AFBB9-35D5-4EE6-926E-063AEDC9A290}" presName="aSpace" presStyleCnt="0"/>
      <dgm:spPr/>
    </dgm:pt>
    <dgm:pt modelId="{F6905C02-691D-41EF-8AAE-30FE927FE392}" type="pres">
      <dgm:prSet presAssocID="{87E36464-6323-4F2A-972A-B80AA7F59108}" presName="aNode" presStyleLbl="fgAcc1" presStyleIdx="1" presStyleCnt="6" custScaleX="91264" custScaleY="45676">
        <dgm:presLayoutVars>
          <dgm:bulletEnabled val="1"/>
        </dgm:presLayoutVars>
      </dgm:prSet>
      <dgm:spPr/>
    </dgm:pt>
    <dgm:pt modelId="{262FB930-54B7-41B9-A3D8-261F04BDBBD9}" type="pres">
      <dgm:prSet presAssocID="{87E36464-6323-4F2A-972A-B80AA7F59108}" presName="aSpace" presStyleCnt="0"/>
      <dgm:spPr/>
    </dgm:pt>
    <dgm:pt modelId="{26737746-0C1B-4431-9A00-FF2F812A25E8}" type="pres">
      <dgm:prSet presAssocID="{9AD0B8CF-FC55-4E96-934A-A10B50BABF0F}" presName="aNode" presStyleLbl="fgAcc1" presStyleIdx="2" presStyleCnt="6" custScaleX="91956" custScaleY="42917">
        <dgm:presLayoutVars>
          <dgm:bulletEnabled val="1"/>
        </dgm:presLayoutVars>
      </dgm:prSet>
      <dgm:spPr/>
    </dgm:pt>
    <dgm:pt modelId="{6A79B7B5-C395-44A1-9898-6DC528CF05C3}" type="pres">
      <dgm:prSet presAssocID="{9AD0B8CF-FC55-4E96-934A-A10B50BABF0F}" presName="aSpace" presStyleCnt="0"/>
      <dgm:spPr/>
    </dgm:pt>
    <dgm:pt modelId="{D4F6D606-41B5-4365-83B4-05373BC992AF}" type="pres">
      <dgm:prSet presAssocID="{23818758-0BF5-4DD8-A149-912DD0745344}" presName="aNode" presStyleLbl="fgAcc1" presStyleIdx="3" presStyleCnt="6" custScaleX="93339" custScaleY="48795">
        <dgm:presLayoutVars>
          <dgm:bulletEnabled val="1"/>
        </dgm:presLayoutVars>
      </dgm:prSet>
      <dgm:spPr/>
    </dgm:pt>
    <dgm:pt modelId="{FC24CEDC-8F3F-479E-8807-E3B4D557AE9E}" type="pres">
      <dgm:prSet presAssocID="{23818758-0BF5-4DD8-A149-912DD0745344}" presName="aSpace" presStyleCnt="0"/>
      <dgm:spPr/>
    </dgm:pt>
    <dgm:pt modelId="{30B7DE93-D494-4A67-B518-6A74CDEDAB7F}" type="pres">
      <dgm:prSet presAssocID="{A09162CC-8710-4C29-A59F-7B39F42519C2}" presName="aNode" presStyleLbl="fgAcc1" presStyleIdx="4" presStyleCnt="6" custScaleX="243035" custScaleY="91229">
        <dgm:presLayoutVars>
          <dgm:bulletEnabled val="1"/>
        </dgm:presLayoutVars>
      </dgm:prSet>
      <dgm:spPr/>
    </dgm:pt>
    <dgm:pt modelId="{D56675F9-B851-47BC-87C5-23BFD2516C53}" type="pres">
      <dgm:prSet presAssocID="{A09162CC-8710-4C29-A59F-7B39F42519C2}" presName="aSpace" presStyleCnt="0"/>
      <dgm:spPr/>
    </dgm:pt>
    <dgm:pt modelId="{A1BC0ED4-8CFE-4993-BBBD-B43778B0B380}" type="pres">
      <dgm:prSet presAssocID="{81AC7127-BCBA-4260-9912-53218CB65771}" presName="aNode" presStyleLbl="fgAcc1" presStyleIdx="5" presStyleCnt="6" custScaleX="90226" custScaleY="49740">
        <dgm:presLayoutVars>
          <dgm:bulletEnabled val="1"/>
        </dgm:presLayoutVars>
      </dgm:prSet>
      <dgm:spPr/>
    </dgm:pt>
    <dgm:pt modelId="{62BC4A93-C116-435A-AC71-0527FCC1399B}" type="pres">
      <dgm:prSet presAssocID="{81AC7127-BCBA-4260-9912-53218CB65771}" presName="aSpace" presStyleCnt="0"/>
      <dgm:spPr/>
    </dgm:pt>
  </dgm:ptLst>
  <dgm:cxnLst>
    <dgm:cxn modelId="{C3C4AE13-A683-4F4C-BAF5-7E484D2B3BD3}" type="presOf" srcId="{23818758-0BF5-4DD8-A149-912DD0745344}" destId="{D4F6D606-41B5-4365-83B4-05373BC992AF}" srcOrd="0" destOrd="0" presId="urn:microsoft.com/office/officeart/2005/8/layout/pyramid2"/>
    <dgm:cxn modelId="{5CA28D17-C4FA-48A2-9AA3-07AA1E485961}" srcId="{15D108B2-1EEA-4656-BF79-BB52AEAED6D0}" destId="{81AC7127-BCBA-4260-9912-53218CB65771}" srcOrd="5" destOrd="0" parTransId="{E1EABAE3-F351-49B9-85E8-91D1ABB4A48B}" sibTransId="{9CB94CB7-2898-46D6-AEA1-E495DE9E305B}"/>
    <dgm:cxn modelId="{0BC8F41A-34A7-4798-9ABF-7D71A44CEBCD}" srcId="{15D108B2-1EEA-4656-BF79-BB52AEAED6D0}" destId="{A09162CC-8710-4C29-A59F-7B39F42519C2}" srcOrd="4" destOrd="0" parTransId="{D7367FB5-244E-4276-A368-5D74A8797847}" sibTransId="{247CF594-58C9-4DC1-8D3E-BF531E9BB6DC}"/>
    <dgm:cxn modelId="{78041E1F-5A49-4B83-80F1-FC6A6759C87A}" type="presOf" srcId="{9AD0B8CF-FC55-4E96-934A-A10B50BABF0F}" destId="{26737746-0C1B-4431-9A00-FF2F812A25E8}" srcOrd="0" destOrd="0" presId="urn:microsoft.com/office/officeart/2005/8/layout/pyramid2"/>
    <dgm:cxn modelId="{3A2CD74C-F6F7-4BCA-9EF4-251CE81F16A5}" srcId="{15D108B2-1EEA-4656-BF79-BB52AEAED6D0}" destId="{C00AFBB9-35D5-4EE6-926E-063AEDC9A290}" srcOrd="0" destOrd="0" parTransId="{30FB9B0E-8835-427E-8AA6-FC694357CF84}" sibTransId="{DE768B68-876D-462B-A574-2B139B5DF02B}"/>
    <dgm:cxn modelId="{0173F452-39CF-4009-BD8A-4847021B7344}" srcId="{15D108B2-1EEA-4656-BF79-BB52AEAED6D0}" destId="{9AD0B8CF-FC55-4E96-934A-A10B50BABF0F}" srcOrd="2" destOrd="0" parTransId="{CAB35CA7-9B28-4FD6-9D76-16549D859C4C}" sibTransId="{54B72AC9-D15E-4C7B-9831-CBA021DC9CEB}"/>
    <dgm:cxn modelId="{9A14C356-4B21-4D8A-A256-336933BB8FF5}" srcId="{15D108B2-1EEA-4656-BF79-BB52AEAED6D0}" destId="{87E36464-6323-4F2A-972A-B80AA7F59108}" srcOrd="1" destOrd="0" parTransId="{0134C691-6ACF-4B12-B186-402CF0EF2694}" sibTransId="{346D000E-6BBD-48D1-9F73-D56B81EA6D63}"/>
    <dgm:cxn modelId="{3B7E5483-5DC1-49BF-9FDD-FB0EC3639D69}" type="presOf" srcId="{87E36464-6323-4F2A-972A-B80AA7F59108}" destId="{F6905C02-691D-41EF-8AAE-30FE927FE392}" srcOrd="0" destOrd="0" presId="urn:microsoft.com/office/officeart/2005/8/layout/pyramid2"/>
    <dgm:cxn modelId="{94EC05C4-39DC-4E81-B31E-F5A41FA5F14C}" type="presOf" srcId="{15D108B2-1EEA-4656-BF79-BB52AEAED6D0}" destId="{53D8D55E-D1B5-4238-BC45-DF694D2D0561}" srcOrd="0" destOrd="0" presId="urn:microsoft.com/office/officeart/2005/8/layout/pyramid2"/>
    <dgm:cxn modelId="{71CD38E3-830C-4ADF-980E-B570717780AD}" type="presOf" srcId="{C00AFBB9-35D5-4EE6-926E-063AEDC9A290}" destId="{8242E17E-BBD0-4AC3-8244-B5D185B1E7A3}" srcOrd="0" destOrd="0" presId="urn:microsoft.com/office/officeart/2005/8/layout/pyramid2"/>
    <dgm:cxn modelId="{55FC96E9-7AA9-4A51-A1F5-882E3AB4B299}" srcId="{15D108B2-1EEA-4656-BF79-BB52AEAED6D0}" destId="{23818758-0BF5-4DD8-A149-912DD0745344}" srcOrd="3" destOrd="0" parTransId="{F281B58B-B4E8-45DC-9E72-078E457CDA49}" sibTransId="{38907DD4-AC98-4612-ABAB-AD3155342CD3}"/>
    <dgm:cxn modelId="{65D1BBF1-F167-469E-9BA5-A77A221FC4B5}" type="presOf" srcId="{81AC7127-BCBA-4260-9912-53218CB65771}" destId="{A1BC0ED4-8CFE-4993-BBBD-B43778B0B380}" srcOrd="0" destOrd="0" presId="urn:microsoft.com/office/officeart/2005/8/layout/pyramid2"/>
    <dgm:cxn modelId="{D39600F6-3415-4C73-8B4B-579183917805}" type="presOf" srcId="{A09162CC-8710-4C29-A59F-7B39F42519C2}" destId="{30B7DE93-D494-4A67-B518-6A74CDEDAB7F}" srcOrd="0" destOrd="0" presId="urn:microsoft.com/office/officeart/2005/8/layout/pyramid2"/>
    <dgm:cxn modelId="{BA4E1C53-FAFB-4F46-AFDF-9E76C1E25155}" type="presParOf" srcId="{53D8D55E-D1B5-4238-BC45-DF694D2D0561}" destId="{ACCE5BCF-556F-49C0-97D5-C92E4CFF2290}" srcOrd="0" destOrd="0" presId="urn:microsoft.com/office/officeart/2005/8/layout/pyramid2"/>
    <dgm:cxn modelId="{37415126-A94C-47E4-B824-20C0B676B96D}" type="presParOf" srcId="{53D8D55E-D1B5-4238-BC45-DF694D2D0561}" destId="{9CC368E5-3F6B-4EBF-B0FC-2AD15DBCA27C}" srcOrd="1" destOrd="0" presId="urn:microsoft.com/office/officeart/2005/8/layout/pyramid2"/>
    <dgm:cxn modelId="{92E3C769-473A-4D05-B205-25EE5D1408D8}" type="presParOf" srcId="{9CC368E5-3F6B-4EBF-B0FC-2AD15DBCA27C}" destId="{8242E17E-BBD0-4AC3-8244-B5D185B1E7A3}" srcOrd="0" destOrd="0" presId="urn:microsoft.com/office/officeart/2005/8/layout/pyramid2"/>
    <dgm:cxn modelId="{54E8D772-0729-41DF-8DB5-4E31E7CF0CE4}" type="presParOf" srcId="{9CC368E5-3F6B-4EBF-B0FC-2AD15DBCA27C}" destId="{03EEDA78-7AC7-4B39-9A2E-54DC967B4BA4}" srcOrd="1" destOrd="0" presId="urn:microsoft.com/office/officeart/2005/8/layout/pyramid2"/>
    <dgm:cxn modelId="{78D80E97-B087-4464-B78E-790F0DB1BF8C}" type="presParOf" srcId="{9CC368E5-3F6B-4EBF-B0FC-2AD15DBCA27C}" destId="{F6905C02-691D-41EF-8AAE-30FE927FE392}" srcOrd="2" destOrd="0" presId="urn:microsoft.com/office/officeart/2005/8/layout/pyramid2"/>
    <dgm:cxn modelId="{ED2C07E1-2FC4-4D76-9FB4-5D4A88D11EB2}" type="presParOf" srcId="{9CC368E5-3F6B-4EBF-B0FC-2AD15DBCA27C}" destId="{262FB930-54B7-41B9-A3D8-261F04BDBBD9}" srcOrd="3" destOrd="0" presId="urn:microsoft.com/office/officeart/2005/8/layout/pyramid2"/>
    <dgm:cxn modelId="{876AE623-CB72-4873-A7FC-AFD90DC24B5A}" type="presParOf" srcId="{9CC368E5-3F6B-4EBF-B0FC-2AD15DBCA27C}" destId="{26737746-0C1B-4431-9A00-FF2F812A25E8}" srcOrd="4" destOrd="0" presId="urn:microsoft.com/office/officeart/2005/8/layout/pyramid2"/>
    <dgm:cxn modelId="{C2C26D0F-D3F1-46BD-BB77-6F3AF0AA47D9}" type="presParOf" srcId="{9CC368E5-3F6B-4EBF-B0FC-2AD15DBCA27C}" destId="{6A79B7B5-C395-44A1-9898-6DC528CF05C3}" srcOrd="5" destOrd="0" presId="urn:microsoft.com/office/officeart/2005/8/layout/pyramid2"/>
    <dgm:cxn modelId="{04349C13-7806-4D9D-A89A-344D0F7D0F82}" type="presParOf" srcId="{9CC368E5-3F6B-4EBF-B0FC-2AD15DBCA27C}" destId="{D4F6D606-41B5-4365-83B4-05373BC992AF}" srcOrd="6" destOrd="0" presId="urn:microsoft.com/office/officeart/2005/8/layout/pyramid2"/>
    <dgm:cxn modelId="{FC92B900-DC7C-4376-B82B-B63682976BBE}" type="presParOf" srcId="{9CC368E5-3F6B-4EBF-B0FC-2AD15DBCA27C}" destId="{FC24CEDC-8F3F-479E-8807-E3B4D557AE9E}" srcOrd="7" destOrd="0" presId="urn:microsoft.com/office/officeart/2005/8/layout/pyramid2"/>
    <dgm:cxn modelId="{94B25970-EDED-4A1F-A2C3-8FCA6AA6B69D}" type="presParOf" srcId="{9CC368E5-3F6B-4EBF-B0FC-2AD15DBCA27C}" destId="{30B7DE93-D494-4A67-B518-6A74CDEDAB7F}" srcOrd="8" destOrd="0" presId="urn:microsoft.com/office/officeart/2005/8/layout/pyramid2"/>
    <dgm:cxn modelId="{8B27607D-51B7-4B1D-B771-ADCE00CF0786}" type="presParOf" srcId="{9CC368E5-3F6B-4EBF-B0FC-2AD15DBCA27C}" destId="{D56675F9-B851-47BC-87C5-23BFD2516C53}" srcOrd="9" destOrd="0" presId="urn:microsoft.com/office/officeart/2005/8/layout/pyramid2"/>
    <dgm:cxn modelId="{99536520-7BC1-43C6-A838-AD95CB9776EE}" type="presParOf" srcId="{9CC368E5-3F6B-4EBF-B0FC-2AD15DBCA27C}" destId="{A1BC0ED4-8CFE-4993-BBBD-B43778B0B380}" srcOrd="10" destOrd="0" presId="urn:microsoft.com/office/officeart/2005/8/layout/pyramid2"/>
    <dgm:cxn modelId="{C7516250-5411-40BB-888C-2D4206BFC2C0}" type="presParOf" srcId="{9CC368E5-3F6B-4EBF-B0FC-2AD15DBCA27C}" destId="{62BC4A93-C116-435A-AC71-0527FCC1399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9403D18-D980-4B71-9146-790D421E8C4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7DA969EF-61B8-4E92-9DB8-31DB55D4EAAF}">
      <dgm:prSet phldrT="[Text]"/>
      <dgm:spPr/>
      <dgm:t>
        <a:bodyPr/>
        <a:lstStyle/>
        <a:p>
          <a:r>
            <a:rPr lang="en-GB" dirty="0"/>
            <a:t>guidance to Cs seeking to rely on expert </a:t>
          </a:r>
          <a:r>
            <a:rPr lang="en-GB" dirty="0" err="1"/>
            <a:t>ev</a:t>
          </a:r>
          <a:endParaRPr lang="en-GB" dirty="0"/>
        </a:p>
      </dgm:t>
    </dgm:pt>
    <dgm:pt modelId="{62278A7E-CA3C-4885-9DEA-32FED37F9CD0}" type="parTrans" cxnId="{224E9058-67FD-46E4-8E69-DEB2D16A32E0}">
      <dgm:prSet/>
      <dgm:spPr/>
      <dgm:t>
        <a:bodyPr/>
        <a:lstStyle/>
        <a:p>
          <a:endParaRPr lang="en-GB"/>
        </a:p>
      </dgm:t>
    </dgm:pt>
    <dgm:pt modelId="{A088EBBF-2A9F-4A9A-BAAA-D7CF9F23881A}" type="sibTrans" cxnId="{224E9058-67FD-46E4-8E69-DEB2D16A32E0}">
      <dgm:prSet/>
      <dgm:spPr/>
      <dgm:t>
        <a:bodyPr/>
        <a:lstStyle/>
        <a:p>
          <a:endParaRPr lang="en-GB"/>
        </a:p>
      </dgm:t>
    </dgm:pt>
    <dgm:pt modelId="{9AC01BB2-ACE1-486A-A387-877133E84FA8}">
      <dgm:prSet phldrT="[Text]"/>
      <dgm:spPr/>
      <dgm:t>
        <a:bodyPr/>
        <a:lstStyle/>
        <a:p>
          <a:r>
            <a:rPr lang="en-GB" dirty="0" err="1"/>
            <a:t>applic</a:t>
          </a:r>
          <a:r>
            <a:rPr lang="en-GB" dirty="0"/>
            <a:t> should be made as soon as it becomes apparent that expert </a:t>
          </a:r>
          <a:r>
            <a:rPr lang="en-GB" dirty="0" err="1"/>
            <a:t>ev</a:t>
          </a:r>
          <a:r>
            <a:rPr lang="en-GB" dirty="0"/>
            <a:t> is required</a:t>
          </a:r>
        </a:p>
      </dgm:t>
    </dgm:pt>
    <dgm:pt modelId="{537DAAB5-38D3-4821-9C31-F8332D6DB179}" type="parTrans" cxnId="{6F505881-5E7B-40FF-8C85-405AD5E0E4F3}">
      <dgm:prSet/>
      <dgm:spPr/>
      <dgm:t>
        <a:bodyPr/>
        <a:lstStyle/>
        <a:p>
          <a:endParaRPr lang="en-GB"/>
        </a:p>
      </dgm:t>
    </dgm:pt>
    <dgm:pt modelId="{2DF229DD-DF1D-4A7E-A16A-3A82ED735590}" type="sibTrans" cxnId="{6F505881-5E7B-40FF-8C85-405AD5E0E4F3}">
      <dgm:prSet/>
      <dgm:spPr/>
      <dgm:t>
        <a:bodyPr/>
        <a:lstStyle/>
        <a:p>
          <a:endParaRPr lang="en-GB"/>
        </a:p>
      </dgm:t>
    </dgm:pt>
    <dgm:pt modelId="{B4D51B4F-6481-4F41-A068-7C7FED576C43}">
      <dgm:prSet phldrT="[Text]"/>
      <dgm:spPr/>
      <dgm:t>
        <a:bodyPr/>
        <a:lstStyle/>
        <a:p>
          <a:r>
            <a:rPr lang="en-GB" dirty="0" err="1"/>
            <a:t>applic</a:t>
          </a:r>
          <a:r>
            <a:rPr lang="en-GB" dirty="0"/>
            <a:t> should usually be made as part of claim so that it can be considered at permission stage</a:t>
          </a:r>
        </a:p>
      </dgm:t>
    </dgm:pt>
    <dgm:pt modelId="{87295074-84A0-4A72-A934-B401AC96F4D3}" type="parTrans" cxnId="{518B0B0C-051C-498F-AA66-4FC55AB8F1F8}">
      <dgm:prSet/>
      <dgm:spPr/>
      <dgm:t>
        <a:bodyPr/>
        <a:lstStyle/>
        <a:p>
          <a:endParaRPr lang="en-GB"/>
        </a:p>
      </dgm:t>
    </dgm:pt>
    <dgm:pt modelId="{1225CCDF-6057-4266-806C-EBF038FA334B}" type="sibTrans" cxnId="{518B0B0C-051C-498F-AA66-4FC55AB8F1F8}">
      <dgm:prSet/>
      <dgm:spPr/>
      <dgm:t>
        <a:bodyPr/>
        <a:lstStyle/>
        <a:p>
          <a:endParaRPr lang="en-GB"/>
        </a:p>
      </dgm:t>
    </dgm:pt>
    <dgm:pt modelId="{A1CC73AD-B810-45B9-B59B-48FF3AB2D13C}">
      <dgm:prSet/>
      <dgm:spPr/>
      <dgm:t>
        <a:bodyPr/>
        <a:lstStyle/>
        <a:p>
          <a:r>
            <a:rPr lang="en-GB" dirty="0"/>
            <a:t>if made after permission stage, </a:t>
          </a:r>
          <a:r>
            <a:rPr lang="en-GB" dirty="0" err="1"/>
            <a:t>applic</a:t>
          </a:r>
          <a:r>
            <a:rPr lang="en-GB" dirty="0"/>
            <a:t> should be put before a judge asap</a:t>
          </a:r>
        </a:p>
      </dgm:t>
    </dgm:pt>
    <dgm:pt modelId="{A55A57DB-56B5-432E-983C-6EEEA358C6C7}" type="parTrans" cxnId="{729EA877-7D03-4A4E-B606-418C51E876F1}">
      <dgm:prSet/>
      <dgm:spPr/>
    </dgm:pt>
    <dgm:pt modelId="{77EC3AF0-027C-43EF-83EB-A5B9E3DC088B}" type="sibTrans" cxnId="{729EA877-7D03-4A4E-B606-418C51E876F1}">
      <dgm:prSet/>
      <dgm:spPr/>
    </dgm:pt>
    <dgm:pt modelId="{BF351A2F-E705-44D3-B7B2-7CC94CAF1EDD}">
      <dgm:prSet/>
      <dgm:spPr/>
      <dgm:t>
        <a:bodyPr/>
        <a:lstStyle/>
        <a:p>
          <a:r>
            <a:rPr lang="en-GB" dirty="0"/>
            <a:t>expert evidence is seldom reasonably required to resolve a JR claim</a:t>
          </a:r>
        </a:p>
      </dgm:t>
    </dgm:pt>
    <dgm:pt modelId="{ED15AEB6-D5C8-4205-B925-28578D1FC5D3}" type="parTrans" cxnId="{D145E2ED-6FA9-4E7C-8CBE-852F1EDFBA2A}">
      <dgm:prSet/>
      <dgm:spPr/>
    </dgm:pt>
    <dgm:pt modelId="{3A8C4B44-C62F-4B23-B05B-2CE9F8628E14}" type="sibTrans" cxnId="{D145E2ED-6FA9-4E7C-8CBE-852F1EDFBA2A}">
      <dgm:prSet/>
      <dgm:spPr/>
    </dgm:pt>
    <dgm:pt modelId="{333E8965-E85A-4990-9244-6891E864D709}" type="pres">
      <dgm:prSet presAssocID="{89403D18-D980-4B71-9146-790D421E8C44}" presName="Name0" presStyleCnt="0">
        <dgm:presLayoutVars>
          <dgm:chMax val="7"/>
          <dgm:chPref val="7"/>
          <dgm:dir/>
        </dgm:presLayoutVars>
      </dgm:prSet>
      <dgm:spPr/>
    </dgm:pt>
    <dgm:pt modelId="{0F1F845E-0737-4792-8397-8FD7D3E5FD1A}" type="pres">
      <dgm:prSet presAssocID="{89403D18-D980-4B71-9146-790D421E8C44}" presName="Name1" presStyleCnt="0"/>
      <dgm:spPr/>
    </dgm:pt>
    <dgm:pt modelId="{8F3E068F-CCB7-4C08-9AA1-2EEC43450447}" type="pres">
      <dgm:prSet presAssocID="{89403D18-D980-4B71-9146-790D421E8C44}" presName="cycle" presStyleCnt="0"/>
      <dgm:spPr/>
    </dgm:pt>
    <dgm:pt modelId="{D6731CFB-6A77-4E8A-A4BF-55B678392746}" type="pres">
      <dgm:prSet presAssocID="{89403D18-D980-4B71-9146-790D421E8C44}" presName="srcNode" presStyleLbl="node1" presStyleIdx="0" presStyleCnt="5"/>
      <dgm:spPr/>
    </dgm:pt>
    <dgm:pt modelId="{E1462F24-42E8-4DC6-AF02-2553FC6DD787}" type="pres">
      <dgm:prSet presAssocID="{89403D18-D980-4B71-9146-790D421E8C44}" presName="conn" presStyleLbl="parChTrans1D2" presStyleIdx="0" presStyleCnt="1"/>
      <dgm:spPr/>
    </dgm:pt>
    <dgm:pt modelId="{3119E12B-69B2-425F-AA33-5BD28913F336}" type="pres">
      <dgm:prSet presAssocID="{89403D18-D980-4B71-9146-790D421E8C44}" presName="extraNode" presStyleLbl="node1" presStyleIdx="0" presStyleCnt="5"/>
      <dgm:spPr/>
    </dgm:pt>
    <dgm:pt modelId="{0CA10A04-6CA0-4492-93EA-991C71C99EFA}" type="pres">
      <dgm:prSet presAssocID="{89403D18-D980-4B71-9146-790D421E8C44}" presName="dstNode" presStyleLbl="node1" presStyleIdx="0" presStyleCnt="5"/>
      <dgm:spPr/>
    </dgm:pt>
    <dgm:pt modelId="{610DB891-A81D-4093-BAAF-F742EABAD5EB}" type="pres">
      <dgm:prSet presAssocID="{7DA969EF-61B8-4E92-9DB8-31DB55D4EAAF}" presName="text_1" presStyleLbl="node1" presStyleIdx="0" presStyleCnt="5">
        <dgm:presLayoutVars>
          <dgm:bulletEnabled val="1"/>
        </dgm:presLayoutVars>
      </dgm:prSet>
      <dgm:spPr/>
    </dgm:pt>
    <dgm:pt modelId="{B19E05E1-F3F6-462C-ABDB-A394A7F454F7}" type="pres">
      <dgm:prSet presAssocID="{7DA969EF-61B8-4E92-9DB8-31DB55D4EAAF}" presName="accent_1" presStyleCnt="0"/>
      <dgm:spPr/>
    </dgm:pt>
    <dgm:pt modelId="{2C067186-AF45-433C-9546-3B8AFAA7E94E}" type="pres">
      <dgm:prSet presAssocID="{7DA969EF-61B8-4E92-9DB8-31DB55D4EAAF}" presName="accentRepeatNode" presStyleLbl="solidFgAcc1" presStyleIdx="0" presStyleCnt="5"/>
      <dgm:spPr/>
    </dgm:pt>
    <dgm:pt modelId="{4ECDEEA2-EE43-4DE9-AF76-6E9199C7E029}" type="pres">
      <dgm:prSet presAssocID="{9AC01BB2-ACE1-486A-A387-877133E84FA8}" presName="text_2" presStyleLbl="node1" presStyleIdx="1" presStyleCnt="5">
        <dgm:presLayoutVars>
          <dgm:bulletEnabled val="1"/>
        </dgm:presLayoutVars>
      </dgm:prSet>
      <dgm:spPr/>
    </dgm:pt>
    <dgm:pt modelId="{A6E28B5F-2A1D-48CF-8E5E-843C2F58333B}" type="pres">
      <dgm:prSet presAssocID="{9AC01BB2-ACE1-486A-A387-877133E84FA8}" presName="accent_2" presStyleCnt="0"/>
      <dgm:spPr/>
    </dgm:pt>
    <dgm:pt modelId="{81AB511C-2A8A-438F-88BD-33B2B4925D18}" type="pres">
      <dgm:prSet presAssocID="{9AC01BB2-ACE1-486A-A387-877133E84FA8}" presName="accentRepeatNode" presStyleLbl="solidFgAcc1" presStyleIdx="1" presStyleCnt="5"/>
      <dgm:spPr/>
    </dgm:pt>
    <dgm:pt modelId="{AA28E1B4-6580-4E46-A224-90885F3A0B0F}" type="pres">
      <dgm:prSet presAssocID="{B4D51B4F-6481-4F41-A068-7C7FED576C43}" presName="text_3" presStyleLbl="node1" presStyleIdx="2" presStyleCnt="5">
        <dgm:presLayoutVars>
          <dgm:bulletEnabled val="1"/>
        </dgm:presLayoutVars>
      </dgm:prSet>
      <dgm:spPr/>
    </dgm:pt>
    <dgm:pt modelId="{78BB2D83-AC83-49F1-8E4D-A8374797E3B6}" type="pres">
      <dgm:prSet presAssocID="{B4D51B4F-6481-4F41-A068-7C7FED576C43}" presName="accent_3" presStyleCnt="0"/>
      <dgm:spPr/>
    </dgm:pt>
    <dgm:pt modelId="{6367A63F-3528-4584-BDFD-F2BC9D6EDE8F}" type="pres">
      <dgm:prSet presAssocID="{B4D51B4F-6481-4F41-A068-7C7FED576C43}" presName="accentRepeatNode" presStyleLbl="solidFgAcc1" presStyleIdx="2" presStyleCnt="5"/>
      <dgm:spPr/>
    </dgm:pt>
    <dgm:pt modelId="{D9E0806B-7759-4A06-BA74-2A923F933731}" type="pres">
      <dgm:prSet presAssocID="{A1CC73AD-B810-45B9-B59B-48FF3AB2D13C}" presName="text_4" presStyleLbl="node1" presStyleIdx="3" presStyleCnt="5">
        <dgm:presLayoutVars>
          <dgm:bulletEnabled val="1"/>
        </dgm:presLayoutVars>
      </dgm:prSet>
      <dgm:spPr/>
    </dgm:pt>
    <dgm:pt modelId="{DEED6453-EC34-40C1-91C5-3AA0E7C34C9F}" type="pres">
      <dgm:prSet presAssocID="{A1CC73AD-B810-45B9-B59B-48FF3AB2D13C}" presName="accent_4" presStyleCnt="0"/>
      <dgm:spPr/>
    </dgm:pt>
    <dgm:pt modelId="{CCA5B43E-C1CA-4A28-9500-085F3C9D406E}" type="pres">
      <dgm:prSet presAssocID="{A1CC73AD-B810-45B9-B59B-48FF3AB2D13C}" presName="accentRepeatNode" presStyleLbl="solidFgAcc1" presStyleIdx="3" presStyleCnt="5"/>
      <dgm:spPr/>
    </dgm:pt>
    <dgm:pt modelId="{56097D2E-9B35-4606-A257-11F4D47CB4B7}" type="pres">
      <dgm:prSet presAssocID="{BF351A2F-E705-44D3-B7B2-7CC94CAF1EDD}" presName="text_5" presStyleLbl="node1" presStyleIdx="4" presStyleCnt="5">
        <dgm:presLayoutVars>
          <dgm:bulletEnabled val="1"/>
        </dgm:presLayoutVars>
      </dgm:prSet>
      <dgm:spPr/>
    </dgm:pt>
    <dgm:pt modelId="{802582F9-9A26-473D-B1B7-C4165238ACA5}" type="pres">
      <dgm:prSet presAssocID="{BF351A2F-E705-44D3-B7B2-7CC94CAF1EDD}" presName="accent_5" presStyleCnt="0"/>
      <dgm:spPr/>
    </dgm:pt>
    <dgm:pt modelId="{438CE410-3E58-4029-BD2B-ADFBDA09DA4E}" type="pres">
      <dgm:prSet presAssocID="{BF351A2F-E705-44D3-B7B2-7CC94CAF1EDD}" presName="accentRepeatNode" presStyleLbl="solidFgAcc1" presStyleIdx="4" presStyleCnt="5"/>
      <dgm:spPr/>
    </dgm:pt>
  </dgm:ptLst>
  <dgm:cxnLst>
    <dgm:cxn modelId="{518B0B0C-051C-498F-AA66-4FC55AB8F1F8}" srcId="{89403D18-D980-4B71-9146-790D421E8C44}" destId="{B4D51B4F-6481-4F41-A068-7C7FED576C43}" srcOrd="2" destOrd="0" parTransId="{87295074-84A0-4A72-A934-B401AC96F4D3}" sibTransId="{1225CCDF-6057-4266-806C-EBF038FA334B}"/>
    <dgm:cxn modelId="{0626E126-4E56-487A-A6E7-30FA0F49A6CF}" type="presOf" srcId="{BF351A2F-E705-44D3-B7B2-7CC94CAF1EDD}" destId="{56097D2E-9B35-4606-A257-11F4D47CB4B7}" srcOrd="0" destOrd="0" presId="urn:microsoft.com/office/officeart/2008/layout/VerticalCurvedList"/>
    <dgm:cxn modelId="{5CD6724E-4C04-4C91-81CD-784063FF1BD6}" type="presOf" srcId="{7DA969EF-61B8-4E92-9DB8-31DB55D4EAAF}" destId="{610DB891-A81D-4093-BAAF-F742EABAD5EB}" srcOrd="0" destOrd="0" presId="urn:microsoft.com/office/officeart/2008/layout/VerticalCurvedList"/>
    <dgm:cxn modelId="{9E1C5351-54EA-41FC-8E0A-89924B9D0190}" type="presOf" srcId="{9AC01BB2-ACE1-486A-A387-877133E84FA8}" destId="{4ECDEEA2-EE43-4DE9-AF76-6E9199C7E029}" srcOrd="0" destOrd="0" presId="urn:microsoft.com/office/officeart/2008/layout/VerticalCurvedList"/>
    <dgm:cxn modelId="{BD6BA177-F6FE-4405-B932-6088DE1F2821}" type="presOf" srcId="{89403D18-D980-4B71-9146-790D421E8C44}" destId="{333E8965-E85A-4990-9244-6891E864D709}" srcOrd="0" destOrd="0" presId="urn:microsoft.com/office/officeart/2008/layout/VerticalCurvedList"/>
    <dgm:cxn modelId="{729EA877-7D03-4A4E-B606-418C51E876F1}" srcId="{89403D18-D980-4B71-9146-790D421E8C44}" destId="{A1CC73AD-B810-45B9-B59B-48FF3AB2D13C}" srcOrd="3" destOrd="0" parTransId="{A55A57DB-56B5-432E-983C-6EEEA358C6C7}" sibTransId="{77EC3AF0-027C-43EF-83EB-A5B9E3DC088B}"/>
    <dgm:cxn modelId="{224E9058-67FD-46E4-8E69-DEB2D16A32E0}" srcId="{89403D18-D980-4B71-9146-790D421E8C44}" destId="{7DA969EF-61B8-4E92-9DB8-31DB55D4EAAF}" srcOrd="0" destOrd="0" parTransId="{62278A7E-CA3C-4885-9DEA-32FED37F9CD0}" sibTransId="{A088EBBF-2A9F-4A9A-BAAA-D7CF9F23881A}"/>
    <dgm:cxn modelId="{6F505881-5E7B-40FF-8C85-405AD5E0E4F3}" srcId="{89403D18-D980-4B71-9146-790D421E8C44}" destId="{9AC01BB2-ACE1-486A-A387-877133E84FA8}" srcOrd="1" destOrd="0" parTransId="{537DAAB5-38D3-4821-9C31-F8332D6DB179}" sibTransId="{2DF229DD-DF1D-4A7E-A16A-3A82ED735590}"/>
    <dgm:cxn modelId="{091A0790-31AC-4D00-BDB7-F01650664E9B}" type="presOf" srcId="{A1CC73AD-B810-45B9-B59B-48FF3AB2D13C}" destId="{D9E0806B-7759-4A06-BA74-2A923F933731}" srcOrd="0" destOrd="0" presId="urn:microsoft.com/office/officeart/2008/layout/VerticalCurvedList"/>
    <dgm:cxn modelId="{064D10C0-08F4-48A9-A960-F86E0EFE2662}" type="presOf" srcId="{A088EBBF-2A9F-4A9A-BAAA-D7CF9F23881A}" destId="{E1462F24-42E8-4DC6-AF02-2553FC6DD787}" srcOrd="0" destOrd="0" presId="urn:microsoft.com/office/officeart/2008/layout/VerticalCurvedList"/>
    <dgm:cxn modelId="{E9E468CC-46A9-4724-86C2-E886AB44CBA4}" type="presOf" srcId="{B4D51B4F-6481-4F41-A068-7C7FED576C43}" destId="{AA28E1B4-6580-4E46-A224-90885F3A0B0F}" srcOrd="0" destOrd="0" presId="urn:microsoft.com/office/officeart/2008/layout/VerticalCurvedList"/>
    <dgm:cxn modelId="{D145E2ED-6FA9-4E7C-8CBE-852F1EDFBA2A}" srcId="{89403D18-D980-4B71-9146-790D421E8C44}" destId="{BF351A2F-E705-44D3-B7B2-7CC94CAF1EDD}" srcOrd="4" destOrd="0" parTransId="{ED15AEB6-D5C8-4205-B925-28578D1FC5D3}" sibTransId="{3A8C4B44-C62F-4B23-B05B-2CE9F8628E14}"/>
    <dgm:cxn modelId="{2FC1ADCB-A430-47A1-9C38-F9935945111F}" type="presParOf" srcId="{333E8965-E85A-4990-9244-6891E864D709}" destId="{0F1F845E-0737-4792-8397-8FD7D3E5FD1A}" srcOrd="0" destOrd="0" presId="urn:microsoft.com/office/officeart/2008/layout/VerticalCurvedList"/>
    <dgm:cxn modelId="{F9289253-62CF-4C4A-8DBD-31FBA026FA92}" type="presParOf" srcId="{0F1F845E-0737-4792-8397-8FD7D3E5FD1A}" destId="{8F3E068F-CCB7-4C08-9AA1-2EEC43450447}" srcOrd="0" destOrd="0" presId="urn:microsoft.com/office/officeart/2008/layout/VerticalCurvedList"/>
    <dgm:cxn modelId="{E278D3C7-2126-4746-ABD5-D7B8DB18B248}" type="presParOf" srcId="{8F3E068F-CCB7-4C08-9AA1-2EEC43450447}" destId="{D6731CFB-6A77-4E8A-A4BF-55B678392746}" srcOrd="0" destOrd="0" presId="urn:microsoft.com/office/officeart/2008/layout/VerticalCurvedList"/>
    <dgm:cxn modelId="{258C37B4-1C4C-4442-AA4F-A546760B16EB}" type="presParOf" srcId="{8F3E068F-CCB7-4C08-9AA1-2EEC43450447}" destId="{E1462F24-42E8-4DC6-AF02-2553FC6DD787}" srcOrd="1" destOrd="0" presId="urn:microsoft.com/office/officeart/2008/layout/VerticalCurvedList"/>
    <dgm:cxn modelId="{85D7285D-BC79-495E-AEBB-2F73B199270D}" type="presParOf" srcId="{8F3E068F-CCB7-4C08-9AA1-2EEC43450447}" destId="{3119E12B-69B2-425F-AA33-5BD28913F336}" srcOrd="2" destOrd="0" presId="urn:microsoft.com/office/officeart/2008/layout/VerticalCurvedList"/>
    <dgm:cxn modelId="{3A62DF47-5EE7-4574-9016-4AFB73ED5098}" type="presParOf" srcId="{8F3E068F-CCB7-4C08-9AA1-2EEC43450447}" destId="{0CA10A04-6CA0-4492-93EA-991C71C99EFA}" srcOrd="3" destOrd="0" presId="urn:microsoft.com/office/officeart/2008/layout/VerticalCurvedList"/>
    <dgm:cxn modelId="{8A98776A-80D0-4855-B212-A67565A33F76}" type="presParOf" srcId="{0F1F845E-0737-4792-8397-8FD7D3E5FD1A}" destId="{610DB891-A81D-4093-BAAF-F742EABAD5EB}" srcOrd="1" destOrd="0" presId="urn:microsoft.com/office/officeart/2008/layout/VerticalCurvedList"/>
    <dgm:cxn modelId="{9723311D-6783-443A-A761-2322B10ECC96}" type="presParOf" srcId="{0F1F845E-0737-4792-8397-8FD7D3E5FD1A}" destId="{B19E05E1-F3F6-462C-ABDB-A394A7F454F7}" srcOrd="2" destOrd="0" presId="urn:microsoft.com/office/officeart/2008/layout/VerticalCurvedList"/>
    <dgm:cxn modelId="{C5885B49-001F-4D6E-8FE5-8F86BBCEE0EC}" type="presParOf" srcId="{B19E05E1-F3F6-462C-ABDB-A394A7F454F7}" destId="{2C067186-AF45-433C-9546-3B8AFAA7E94E}" srcOrd="0" destOrd="0" presId="urn:microsoft.com/office/officeart/2008/layout/VerticalCurvedList"/>
    <dgm:cxn modelId="{382A2F35-56A1-41DA-BE16-72C0D7DFA3D2}" type="presParOf" srcId="{0F1F845E-0737-4792-8397-8FD7D3E5FD1A}" destId="{4ECDEEA2-EE43-4DE9-AF76-6E9199C7E029}" srcOrd="3" destOrd="0" presId="urn:microsoft.com/office/officeart/2008/layout/VerticalCurvedList"/>
    <dgm:cxn modelId="{6DA9300C-C0D9-425D-A40E-8288A24D62BE}" type="presParOf" srcId="{0F1F845E-0737-4792-8397-8FD7D3E5FD1A}" destId="{A6E28B5F-2A1D-48CF-8E5E-843C2F58333B}" srcOrd="4" destOrd="0" presId="urn:microsoft.com/office/officeart/2008/layout/VerticalCurvedList"/>
    <dgm:cxn modelId="{3258C38F-528E-4DA5-AD5F-79FA1F6E13F7}" type="presParOf" srcId="{A6E28B5F-2A1D-48CF-8E5E-843C2F58333B}" destId="{81AB511C-2A8A-438F-88BD-33B2B4925D18}" srcOrd="0" destOrd="0" presId="urn:microsoft.com/office/officeart/2008/layout/VerticalCurvedList"/>
    <dgm:cxn modelId="{19B14431-244B-4282-B0C5-C6015D733454}" type="presParOf" srcId="{0F1F845E-0737-4792-8397-8FD7D3E5FD1A}" destId="{AA28E1B4-6580-4E46-A224-90885F3A0B0F}" srcOrd="5" destOrd="0" presId="urn:microsoft.com/office/officeart/2008/layout/VerticalCurvedList"/>
    <dgm:cxn modelId="{E664A11A-83B9-46B1-8374-8BA82FC34EBD}" type="presParOf" srcId="{0F1F845E-0737-4792-8397-8FD7D3E5FD1A}" destId="{78BB2D83-AC83-49F1-8E4D-A8374797E3B6}" srcOrd="6" destOrd="0" presId="urn:microsoft.com/office/officeart/2008/layout/VerticalCurvedList"/>
    <dgm:cxn modelId="{16B856BB-ADFE-421C-BC86-9C5E8BA37F52}" type="presParOf" srcId="{78BB2D83-AC83-49F1-8E4D-A8374797E3B6}" destId="{6367A63F-3528-4584-BDFD-F2BC9D6EDE8F}" srcOrd="0" destOrd="0" presId="urn:microsoft.com/office/officeart/2008/layout/VerticalCurvedList"/>
    <dgm:cxn modelId="{9F33E406-44DD-4108-8755-A0CE895EEEA4}" type="presParOf" srcId="{0F1F845E-0737-4792-8397-8FD7D3E5FD1A}" destId="{D9E0806B-7759-4A06-BA74-2A923F933731}" srcOrd="7" destOrd="0" presId="urn:microsoft.com/office/officeart/2008/layout/VerticalCurvedList"/>
    <dgm:cxn modelId="{3F95DFB1-D9EE-466A-9BC4-C5103A70F5B8}" type="presParOf" srcId="{0F1F845E-0737-4792-8397-8FD7D3E5FD1A}" destId="{DEED6453-EC34-40C1-91C5-3AA0E7C34C9F}" srcOrd="8" destOrd="0" presId="urn:microsoft.com/office/officeart/2008/layout/VerticalCurvedList"/>
    <dgm:cxn modelId="{40ED4385-937D-41AF-939A-8902EC7FDF87}" type="presParOf" srcId="{DEED6453-EC34-40C1-91C5-3AA0E7C34C9F}" destId="{CCA5B43E-C1CA-4A28-9500-085F3C9D406E}" srcOrd="0" destOrd="0" presId="urn:microsoft.com/office/officeart/2008/layout/VerticalCurvedList"/>
    <dgm:cxn modelId="{E1F161C2-55FE-4D93-BC8F-59372DE357B9}" type="presParOf" srcId="{0F1F845E-0737-4792-8397-8FD7D3E5FD1A}" destId="{56097D2E-9B35-4606-A257-11F4D47CB4B7}" srcOrd="9" destOrd="0" presId="urn:microsoft.com/office/officeart/2008/layout/VerticalCurvedList"/>
    <dgm:cxn modelId="{0617D415-B86A-4325-A315-CF752A9E1DB0}" type="presParOf" srcId="{0F1F845E-0737-4792-8397-8FD7D3E5FD1A}" destId="{802582F9-9A26-473D-B1B7-C4165238ACA5}" srcOrd="10" destOrd="0" presId="urn:microsoft.com/office/officeart/2008/layout/VerticalCurvedList"/>
    <dgm:cxn modelId="{C0C15A29-4B5F-40D1-8074-B27A70FF22D5}" type="presParOf" srcId="{802582F9-9A26-473D-B1B7-C4165238ACA5}" destId="{438CE410-3E58-4029-BD2B-ADFBDA09DA4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5D108B2-1EEA-4656-BF79-BB52AEAED6D0}" type="doc">
      <dgm:prSet loTypeId="urn:microsoft.com/office/officeart/2005/8/layout/pyramid2" loCatId="list" qsTypeId="urn:microsoft.com/office/officeart/2005/8/quickstyle/simple1" qsCatId="simple" csTypeId="urn:microsoft.com/office/officeart/2005/8/colors/accent1_2" csCatId="accent1" phldr="1"/>
      <dgm:spPr/>
    </dgm:pt>
    <dgm:pt modelId="{C00AFBB9-35D5-4EE6-926E-063AEDC9A290}">
      <dgm:prSet phldrT="[Text]" custT="1"/>
      <dgm:spPr/>
      <dgm:t>
        <a:bodyPr/>
        <a:lstStyle/>
        <a:p>
          <a:r>
            <a:rPr lang="en-GB" sz="1300" b="0" dirty="0"/>
            <a:t>General Rules</a:t>
          </a:r>
        </a:p>
      </dgm:t>
    </dgm:pt>
    <dgm:pt modelId="{30FB9B0E-8835-427E-8AA6-FC694357CF84}" type="parTrans" cxnId="{3A2CD74C-F6F7-4BCA-9EF4-251CE81F16A5}">
      <dgm:prSet/>
      <dgm:spPr/>
      <dgm:t>
        <a:bodyPr/>
        <a:lstStyle/>
        <a:p>
          <a:endParaRPr lang="en-GB"/>
        </a:p>
      </dgm:t>
    </dgm:pt>
    <dgm:pt modelId="{DE768B68-876D-462B-A574-2B139B5DF02B}" type="sibTrans" cxnId="{3A2CD74C-F6F7-4BCA-9EF4-251CE81F16A5}">
      <dgm:prSet/>
      <dgm:spPr/>
      <dgm:t>
        <a:bodyPr/>
        <a:lstStyle/>
        <a:p>
          <a:endParaRPr lang="en-GB"/>
        </a:p>
      </dgm:t>
    </dgm:pt>
    <dgm:pt modelId="{81AC7127-BCBA-4260-9912-53218CB65771}">
      <dgm:prSet phldrT="[Text]" custT="1"/>
      <dgm:spPr/>
      <dgm:t>
        <a:bodyPr/>
        <a:lstStyle/>
        <a:p>
          <a:r>
            <a:rPr lang="en-GB" sz="4800" b="1" dirty="0"/>
            <a:t>Interveners</a:t>
          </a:r>
        </a:p>
      </dgm:t>
    </dgm:pt>
    <dgm:pt modelId="{E1EABAE3-F351-49B9-85E8-91D1ABB4A48B}" type="parTrans" cxnId="{5CA28D17-C4FA-48A2-9AA3-07AA1E485961}">
      <dgm:prSet/>
      <dgm:spPr/>
      <dgm:t>
        <a:bodyPr/>
        <a:lstStyle/>
        <a:p>
          <a:endParaRPr lang="en-GB"/>
        </a:p>
      </dgm:t>
    </dgm:pt>
    <dgm:pt modelId="{9CB94CB7-2898-46D6-AEA1-E495DE9E305B}" type="sibTrans" cxnId="{5CA28D17-C4FA-48A2-9AA3-07AA1E485961}">
      <dgm:prSet/>
      <dgm:spPr/>
      <dgm:t>
        <a:bodyPr/>
        <a:lstStyle/>
        <a:p>
          <a:endParaRPr lang="en-GB"/>
        </a:p>
      </dgm:t>
    </dgm:pt>
    <dgm:pt modelId="{9AD0B8CF-FC55-4E96-934A-A10B50BABF0F}">
      <dgm:prSet/>
      <dgm:spPr/>
      <dgm:t>
        <a:bodyPr/>
        <a:lstStyle/>
        <a:p>
          <a:r>
            <a:rPr lang="en-GB" dirty="0"/>
            <a:t>Factual </a:t>
          </a:r>
          <a:r>
            <a:rPr lang="en-GB" dirty="0" err="1"/>
            <a:t>ev</a:t>
          </a:r>
          <a:r>
            <a:rPr lang="en-GB" dirty="0"/>
            <a:t> in JR -  recent cases</a:t>
          </a:r>
        </a:p>
      </dgm:t>
    </dgm:pt>
    <dgm:pt modelId="{CAB35CA7-9B28-4FD6-9D76-16549D859C4C}" type="parTrans" cxnId="{0173F452-39CF-4009-BD8A-4847021B7344}">
      <dgm:prSet/>
      <dgm:spPr/>
      <dgm:t>
        <a:bodyPr/>
        <a:lstStyle/>
        <a:p>
          <a:endParaRPr lang="en-GB"/>
        </a:p>
      </dgm:t>
    </dgm:pt>
    <dgm:pt modelId="{54B72AC9-D15E-4C7B-9831-CBA021DC9CEB}" type="sibTrans" cxnId="{0173F452-39CF-4009-BD8A-4847021B7344}">
      <dgm:prSet/>
      <dgm:spPr/>
      <dgm:t>
        <a:bodyPr/>
        <a:lstStyle/>
        <a:p>
          <a:endParaRPr lang="en-GB"/>
        </a:p>
      </dgm:t>
    </dgm:pt>
    <dgm:pt modelId="{23818758-0BF5-4DD8-A149-912DD0745344}">
      <dgm:prSet/>
      <dgm:spPr/>
      <dgm:t>
        <a:bodyPr/>
        <a:lstStyle/>
        <a:p>
          <a:r>
            <a:rPr lang="en-GB" dirty="0" err="1"/>
            <a:t>Applics</a:t>
          </a:r>
          <a:r>
            <a:rPr lang="en-GB" dirty="0"/>
            <a:t> for oral </a:t>
          </a:r>
          <a:r>
            <a:rPr lang="en-GB" dirty="0" err="1"/>
            <a:t>ev</a:t>
          </a:r>
          <a:r>
            <a:rPr lang="en-GB" dirty="0"/>
            <a:t>, questioning wits</a:t>
          </a:r>
        </a:p>
      </dgm:t>
    </dgm:pt>
    <dgm:pt modelId="{F281B58B-B4E8-45DC-9E72-078E457CDA49}" type="parTrans" cxnId="{55FC96E9-7AA9-4A51-A1F5-882E3AB4B299}">
      <dgm:prSet/>
      <dgm:spPr/>
      <dgm:t>
        <a:bodyPr/>
        <a:lstStyle/>
        <a:p>
          <a:endParaRPr lang="en-GB"/>
        </a:p>
      </dgm:t>
    </dgm:pt>
    <dgm:pt modelId="{38907DD4-AC98-4612-ABAB-AD3155342CD3}" type="sibTrans" cxnId="{55FC96E9-7AA9-4A51-A1F5-882E3AB4B299}">
      <dgm:prSet/>
      <dgm:spPr/>
      <dgm:t>
        <a:bodyPr/>
        <a:lstStyle/>
        <a:p>
          <a:endParaRPr lang="en-GB"/>
        </a:p>
      </dgm:t>
    </dgm:pt>
    <dgm:pt modelId="{A09162CC-8710-4C29-A59F-7B39F42519C2}">
      <dgm:prSet/>
      <dgm:spPr/>
      <dgm:t>
        <a:bodyPr/>
        <a:lstStyle/>
        <a:p>
          <a:r>
            <a:rPr lang="en-GB" dirty="0"/>
            <a:t>Opinion evidence</a:t>
          </a:r>
        </a:p>
      </dgm:t>
    </dgm:pt>
    <dgm:pt modelId="{D7367FB5-244E-4276-A368-5D74A8797847}" type="parTrans" cxnId="{0BC8F41A-34A7-4798-9ABF-7D71A44CEBCD}">
      <dgm:prSet/>
      <dgm:spPr/>
      <dgm:t>
        <a:bodyPr/>
        <a:lstStyle/>
        <a:p>
          <a:endParaRPr lang="en-GB"/>
        </a:p>
      </dgm:t>
    </dgm:pt>
    <dgm:pt modelId="{247CF594-58C9-4DC1-8D3E-BF531E9BB6DC}" type="sibTrans" cxnId="{0BC8F41A-34A7-4798-9ABF-7D71A44CEBCD}">
      <dgm:prSet/>
      <dgm:spPr/>
      <dgm:t>
        <a:bodyPr/>
        <a:lstStyle/>
        <a:p>
          <a:endParaRPr lang="en-GB"/>
        </a:p>
      </dgm:t>
    </dgm:pt>
    <dgm:pt modelId="{87E36464-6323-4F2A-972A-B80AA7F59108}">
      <dgm:prSet/>
      <dgm:spPr/>
      <dgm:t>
        <a:bodyPr/>
        <a:lstStyle/>
        <a:p>
          <a:r>
            <a:rPr lang="en-GB" dirty="0"/>
            <a:t>Factual </a:t>
          </a:r>
          <a:r>
            <a:rPr lang="en-GB" dirty="0" err="1"/>
            <a:t>ev</a:t>
          </a:r>
          <a:r>
            <a:rPr lang="en-GB" dirty="0"/>
            <a:t> in JR - approach</a:t>
          </a:r>
        </a:p>
      </dgm:t>
    </dgm:pt>
    <dgm:pt modelId="{0134C691-6ACF-4B12-B186-402CF0EF2694}" type="parTrans" cxnId="{9A14C356-4B21-4D8A-A256-336933BB8FF5}">
      <dgm:prSet/>
      <dgm:spPr/>
      <dgm:t>
        <a:bodyPr/>
        <a:lstStyle/>
        <a:p>
          <a:endParaRPr lang="en-GB"/>
        </a:p>
      </dgm:t>
    </dgm:pt>
    <dgm:pt modelId="{346D000E-6BBD-48D1-9F73-D56B81EA6D63}" type="sibTrans" cxnId="{9A14C356-4B21-4D8A-A256-336933BB8FF5}">
      <dgm:prSet/>
      <dgm:spPr/>
      <dgm:t>
        <a:bodyPr/>
        <a:lstStyle/>
        <a:p>
          <a:endParaRPr lang="en-GB"/>
        </a:p>
      </dgm:t>
    </dgm:pt>
    <dgm:pt modelId="{53D8D55E-D1B5-4238-BC45-DF694D2D0561}" type="pres">
      <dgm:prSet presAssocID="{15D108B2-1EEA-4656-BF79-BB52AEAED6D0}" presName="compositeShape" presStyleCnt="0">
        <dgm:presLayoutVars>
          <dgm:dir/>
          <dgm:resizeHandles/>
        </dgm:presLayoutVars>
      </dgm:prSet>
      <dgm:spPr/>
    </dgm:pt>
    <dgm:pt modelId="{ACCE5BCF-556F-49C0-97D5-C92E4CFF2290}" type="pres">
      <dgm:prSet presAssocID="{15D108B2-1EEA-4656-BF79-BB52AEAED6D0}" presName="pyramid" presStyleLbl="node1" presStyleIdx="0" presStyleCnt="1"/>
      <dgm:spPr/>
    </dgm:pt>
    <dgm:pt modelId="{9CC368E5-3F6B-4EBF-B0FC-2AD15DBCA27C}" type="pres">
      <dgm:prSet presAssocID="{15D108B2-1EEA-4656-BF79-BB52AEAED6D0}" presName="theList" presStyleCnt="0"/>
      <dgm:spPr/>
    </dgm:pt>
    <dgm:pt modelId="{8242E17E-BBD0-4AC3-8244-B5D185B1E7A3}" type="pres">
      <dgm:prSet presAssocID="{C00AFBB9-35D5-4EE6-926E-063AEDC9A290}" presName="aNode" presStyleLbl="fgAcc1" presStyleIdx="0" presStyleCnt="6" custScaleX="91651" custScaleY="46833" custLinFactNeighborX="-149" custLinFactNeighborY="6398">
        <dgm:presLayoutVars>
          <dgm:bulletEnabled val="1"/>
        </dgm:presLayoutVars>
      </dgm:prSet>
      <dgm:spPr/>
    </dgm:pt>
    <dgm:pt modelId="{03EEDA78-7AC7-4B39-9A2E-54DC967B4BA4}" type="pres">
      <dgm:prSet presAssocID="{C00AFBB9-35D5-4EE6-926E-063AEDC9A290}" presName="aSpace" presStyleCnt="0"/>
      <dgm:spPr/>
    </dgm:pt>
    <dgm:pt modelId="{F6905C02-691D-41EF-8AAE-30FE927FE392}" type="pres">
      <dgm:prSet presAssocID="{87E36464-6323-4F2A-972A-B80AA7F59108}" presName="aNode" presStyleLbl="fgAcc1" presStyleIdx="1" presStyleCnt="6" custScaleX="91264" custScaleY="45676">
        <dgm:presLayoutVars>
          <dgm:bulletEnabled val="1"/>
        </dgm:presLayoutVars>
      </dgm:prSet>
      <dgm:spPr/>
    </dgm:pt>
    <dgm:pt modelId="{262FB930-54B7-41B9-A3D8-261F04BDBBD9}" type="pres">
      <dgm:prSet presAssocID="{87E36464-6323-4F2A-972A-B80AA7F59108}" presName="aSpace" presStyleCnt="0"/>
      <dgm:spPr/>
    </dgm:pt>
    <dgm:pt modelId="{26737746-0C1B-4431-9A00-FF2F812A25E8}" type="pres">
      <dgm:prSet presAssocID="{9AD0B8CF-FC55-4E96-934A-A10B50BABF0F}" presName="aNode" presStyleLbl="fgAcc1" presStyleIdx="2" presStyleCnt="6" custScaleX="91956" custScaleY="42917">
        <dgm:presLayoutVars>
          <dgm:bulletEnabled val="1"/>
        </dgm:presLayoutVars>
      </dgm:prSet>
      <dgm:spPr/>
    </dgm:pt>
    <dgm:pt modelId="{6A79B7B5-C395-44A1-9898-6DC528CF05C3}" type="pres">
      <dgm:prSet presAssocID="{9AD0B8CF-FC55-4E96-934A-A10B50BABF0F}" presName="aSpace" presStyleCnt="0"/>
      <dgm:spPr/>
    </dgm:pt>
    <dgm:pt modelId="{D4F6D606-41B5-4365-83B4-05373BC992AF}" type="pres">
      <dgm:prSet presAssocID="{23818758-0BF5-4DD8-A149-912DD0745344}" presName="aNode" presStyleLbl="fgAcc1" presStyleIdx="3" presStyleCnt="6" custScaleX="93339" custScaleY="48795">
        <dgm:presLayoutVars>
          <dgm:bulletEnabled val="1"/>
        </dgm:presLayoutVars>
      </dgm:prSet>
      <dgm:spPr/>
    </dgm:pt>
    <dgm:pt modelId="{FC24CEDC-8F3F-479E-8807-E3B4D557AE9E}" type="pres">
      <dgm:prSet presAssocID="{23818758-0BF5-4DD8-A149-912DD0745344}" presName="aSpace" presStyleCnt="0"/>
      <dgm:spPr/>
    </dgm:pt>
    <dgm:pt modelId="{30B7DE93-D494-4A67-B518-6A74CDEDAB7F}" type="pres">
      <dgm:prSet presAssocID="{A09162CC-8710-4C29-A59F-7B39F42519C2}" presName="aNode" presStyleLbl="fgAcc1" presStyleIdx="4" presStyleCnt="6" custScaleX="90918" custScaleY="45298">
        <dgm:presLayoutVars>
          <dgm:bulletEnabled val="1"/>
        </dgm:presLayoutVars>
      </dgm:prSet>
      <dgm:spPr/>
    </dgm:pt>
    <dgm:pt modelId="{D56675F9-B851-47BC-87C5-23BFD2516C53}" type="pres">
      <dgm:prSet presAssocID="{A09162CC-8710-4C29-A59F-7B39F42519C2}" presName="aSpace" presStyleCnt="0"/>
      <dgm:spPr/>
    </dgm:pt>
    <dgm:pt modelId="{A1BC0ED4-8CFE-4993-BBBD-B43778B0B380}" type="pres">
      <dgm:prSet presAssocID="{81AC7127-BCBA-4260-9912-53218CB65771}" presName="aNode" presStyleLbl="fgAcc1" presStyleIdx="5" presStyleCnt="6" custScaleX="244885" custScaleY="138630">
        <dgm:presLayoutVars>
          <dgm:bulletEnabled val="1"/>
        </dgm:presLayoutVars>
      </dgm:prSet>
      <dgm:spPr/>
    </dgm:pt>
    <dgm:pt modelId="{62BC4A93-C116-435A-AC71-0527FCC1399B}" type="pres">
      <dgm:prSet presAssocID="{81AC7127-BCBA-4260-9912-53218CB65771}" presName="aSpace" presStyleCnt="0"/>
      <dgm:spPr/>
    </dgm:pt>
  </dgm:ptLst>
  <dgm:cxnLst>
    <dgm:cxn modelId="{C3C4AE13-A683-4F4C-BAF5-7E484D2B3BD3}" type="presOf" srcId="{23818758-0BF5-4DD8-A149-912DD0745344}" destId="{D4F6D606-41B5-4365-83B4-05373BC992AF}" srcOrd="0" destOrd="0" presId="urn:microsoft.com/office/officeart/2005/8/layout/pyramid2"/>
    <dgm:cxn modelId="{5CA28D17-C4FA-48A2-9AA3-07AA1E485961}" srcId="{15D108B2-1EEA-4656-BF79-BB52AEAED6D0}" destId="{81AC7127-BCBA-4260-9912-53218CB65771}" srcOrd="5" destOrd="0" parTransId="{E1EABAE3-F351-49B9-85E8-91D1ABB4A48B}" sibTransId="{9CB94CB7-2898-46D6-AEA1-E495DE9E305B}"/>
    <dgm:cxn modelId="{0BC8F41A-34A7-4798-9ABF-7D71A44CEBCD}" srcId="{15D108B2-1EEA-4656-BF79-BB52AEAED6D0}" destId="{A09162CC-8710-4C29-A59F-7B39F42519C2}" srcOrd="4" destOrd="0" parTransId="{D7367FB5-244E-4276-A368-5D74A8797847}" sibTransId="{247CF594-58C9-4DC1-8D3E-BF531E9BB6DC}"/>
    <dgm:cxn modelId="{78041E1F-5A49-4B83-80F1-FC6A6759C87A}" type="presOf" srcId="{9AD0B8CF-FC55-4E96-934A-A10B50BABF0F}" destId="{26737746-0C1B-4431-9A00-FF2F812A25E8}" srcOrd="0" destOrd="0" presId="urn:microsoft.com/office/officeart/2005/8/layout/pyramid2"/>
    <dgm:cxn modelId="{3A2CD74C-F6F7-4BCA-9EF4-251CE81F16A5}" srcId="{15D108B2-1EEA-4656-BF79-BB52AEAED6D0}" destId="{C00AFBB9-35D5-4EE6-926E-063AEDC9A290}" srcOrd="0" destOrd="0" parTransId="{30FB9B0E-8835-427E-8AA6-FC694357CF84}" sibTransId="{DE768B68-876D-462B-A574-2B139B5DF02B}"/>
    <dgm:cxn modelId="{0173F452-39CF-4009-BD8A-4847021B7344}" srcId="{15D108B2-1EEA-4656-BF79-BB52AEAED6D0}" destId="{9AD0B8CF-FC55-4E96-934A-A10B50BABF0F}" srcOrd="2" destOrd="0" parTransId="{CAB35CA7-9B28-4FD6-9D76-16549D859C4C}" sibTransId="{54B72AC9-D15E-4C7B-9831-CBA021DC9CEB}"/>
    <dgm:cxn modelId="{9A14C356-4B21-4D8A-A256-336933BB8FF5}" srcId="{15D108B2-1EEA-4656-BF79-BB52AEAED6D0}" destId="{87E36464-6323-4F2A-972A-B80AA7F59108}" srcOrd="1" destOrd="0" parTransId="{0134C691-6ACF-4B12-B186-402CF0EF2694}" sibTransId="{346D000E-6BBD-48D1-9F73-D56B81EA6D63}"/>
    <dgm:cxn modelId="{3B7E5483-5DC1-49BF-9FDD-FB0EC3639D69}" type="presOf" srcId="{87E36464-6323-4F2A-972A-B80AA7F59108}" destId="{F6905C02-691D-41EF-8AAE-30FE927FE392}" srcOrd="0" destOrd="0" presId="urn:microsoft.com/office/officeart/2005/8/layout/pyramid2"/>
    <dgm:cxn modelId="{94EC05C4-39DC-4E81-B31E-F5A41FA5F14C}" type="presOf" srcId="{15D108B2-1EEA-4656-BF79-BB52AEAED6D0}" destId="{53D8D55E-D1B5-4238-BC45-DF694D2D0561}" srcOrd="0" destOrd="0" presId="urn:microsoft.com/office/officeart/2005/8/layout/pyramid2"/>
    <dgm:cxn modelId="{71CD38E3-830C-4ADF-980E-B570717780AD}" type="presOf" srcId="{C00AFBB9-35D5-4EE6-926E-063AEDC9A290}" destId="{8242E17E-BBD0-4AC3-8244-B5D185B1E7A3}" srcOrd="0" destOrd="0" presId="urn:microsoft.com/office/officeart/2005/8/layout/pyramid2"/>
    <dgm:cxn modelId="{55FC96E9-7AA9-4A51-A1F5-882E3AB4B299}" srcId="{15D108B2-1EEA-4656-BF79-BB52AEAED6D0}" destId="{23818758-0BF5-4DD8-A149-912DD0745344}" srcOrd="3" destOrd="0" parTransId="{F281B58B-B4E8-45DC-9E72-078E457CDA49}" sibTransId="{38907DD4-AC98-4612-ABAB-AD3155342CD3}"/>
    <dgm:cxn modelId="{65D1BBF1-F167-469E-9BA5-A77A221FC4B5}" type="presOf" srcId="{81AC7127-BCBA-4260-9912-53218CB65771}" destId="{A1BC0ED4-8CFE-4993-BBBD-B43778B0B380}" srcOrd="0" destOrd="0" presId="urn:microsoft.com/office/officeart/2005/8/layout/pyramid2"/>
    <dgm:cxn modelId="{D39600F6-3415-4C73-8B4B-579183917805}" type="presOf" srcId="{A09162CC-8710-4C29-A59F-7B39F42519C2}" destId="{30B7DE93-D494-4A67-B518-6A74CDEDAB7F}" srcOrd="0" destOrd="0" presId="urn:microsoft.com/office/officeart/2005/8/layout/pyramid2"/>
    <dgm:cxn modelId="{BA4E1C53-FAFB-4F46-AFDF-9E76C1E25155}" type="presParOf" srcId="{53D8D55E-D1B5-4238-BC45-DF694D2D0561}" destId="{ACCE5BCF-556F-49C0-97D5-C92E4CFF2290}" srcOrd="0" destOrd="0" presId="urn:microsoft.com/office/officeart/2005/8/layout/pyramid2"/>
    <dgm:cxn modelId="{37415126-A94C-47E4-B824-20C0B676B96D}" type="presParOf" srcId="{53D8D55E-D1B5-4238-BC45-DF694D2D0561}" destId="{9CC368E5-3F6B-4EBF-B0FC-2AD15DBCA27C}" srcOrd="1" destOrd="0" presId="urn:microsoft.com/office/officeart/2005/8/layout/pyramid2"/>
    <dgm:cxn modelId="{92E3C769-473A-4D05-B205-25EE5D1408D8}" type="presParOf" srcId="{9CC368E5-3F6B-4EBF-B0FC-2AD15DBCA27C}" destId="{8242E17E-BBD0-4AC3-8244-B5D185B1E7A3}" srcOrd="0" destOrd="0" presId="urn:microsoft.com/office/officeart/2005/8/layout/pyramid2"/>
    <dgm:cxn modelId="{54E8D772-0729-41DF-8DB5-4E31E7CF0CE4}" type="presParOf" srcId="{9CC368E5-3F6B-4EBF-B0FC-2AD15DBCA27C}" destId="{03EEDA78-7AC7-4B39-9A2E-54DC967B4BA4}" srcOrd="1" destOrd="0" presId="urn:microsoft.com/office/officeart/2005/8/layout/pyramid2"/>
    <dgm:cxn modelId="{78D80E97-B087-4464-B78E-790F0DB1BF8C}" type="presParOf" srcId="{9CC368E5-3F6B-4EBF-B0FC-2AD15DBCA27C}" destId="{F6905C02-691D-41EF-8AAE-30FE927FE392}" srcOrd="2" destOrd="0" presId="urn:microsoft.com/office/officeart/2005/8/layout/pyramid2"/>
    <dgm:cxn modelId="{ED2C07E1-2FC4-4D76-9FB4-5D4A88D11EB2}" type="presParOf" srcId="{9CC368E5-3F6B-4EBF-B0FC-2AD15DBCA27C}" destId="{262FB930-54B7-41B9-A3D8-261F04BDBBD9}" srcOrd="3" destOrd="0" presId="urn:microsoft.com/office/officeart/2005/8/layout/pyramid2"/>
    <dgm:cxn modelId="{876AE623-CB72-4873-A7FC-AFD90DC24B5A}" type="presParOf" srcId="{9CC368E5-3F6B-4EBF-B0FC-2AD15DBCA27C}" destId="{26737746-0C1B-4431-9A00-FF2F812A25E8}" srcOrd="4" destOrd="0" presId="urn:microsoft.com/office/officeart/2005/8/layout/pyramid2"/>
    <dgm:cxn modelId="{C2C26D0F-D3F1-46BD-BB77-6F3AF0AA47D9}" type="presParOf" srcId="{9CC368E5-3F6B-4EBF-B0FC-2AD15DBCA27C}" destId="{6A79B7B5-C395-44A1-9898-6DC528CF05C3}" srcOrd="5" destOrd="0" presId="urn:microsoft.com/office/officeart/2005/8/layout/pyramid2"/>
    <dgm:cxn modelId="{04349C13-7806-4D9D-A89A-344D0F7D0F82}" type="presParOf" srcId="{9CC368E5-3F6B-4EBF-B0FC-2AD15DBCA27C}" destId="{D4F6D606-41B5-4365-83B4-05373BC992AF}" srcOrd="6" destOrd="0" presId="urn:microsoft.com/office/officeart/2005/8/layout/pyramid2"/>
    <dgm:cxn modelId="{FC92B900-DC7C-4376-B82B-B63682976BBE}" type="presParOf" srcId="{9CC368E5-3F6B-4EBF-B0FC-2AD15DBCA27C}" destId="{FC24CEDC-8F3F-479E-8807-E3B4D557AE9E}" srcOrd="7" destOrd="0" presId="urn:microsoft.com/office/officeart/2005/8/layout/pyramid2"/>
    <dgm:cxn modelId="{94B25970-EDED-4A1F-A2C3-8FCA6AA6B69D}" type="presParOf" srcId="{9CC368E5-3F6B-4EBF-B0FC-2AD15DBCA27C}" destId="{30B7DE93-D494-4A67-B518-6A74CDEDAB7F}" srcOrd="8" destOrd="0" presId="urn:microsoft.com/office/officeart/2005/8/layout/pyramid2"/>
    <dgm:cxn modelId="{8B27607D-51B7-4B1D-B771-ADCE00CF0786}" type="presParOf" srcId="{9CC368E5-3F6B-4EBF-B0FC-2AD15DBCA27C}" destId="{D56675F9-B851-47BC-87C5-23BFD2516C53}" srcOrd="9" destOrd="0" presId="urn:microsoft.com/office/officeart/2005/8/layout/pyramid2"/>
    <dgm:cxn modelId="{99536520-7BC1-43C6-A838-AD95CB9776EE}" type="presParOf" srcId="{9CC368E5-3F6B-4EBF-B0FC-2AD15DBCA27C}" destId="{A1BC0ED4-8CFE-4993-BBBD-B43778B0B380}" srcOrd="10" destOrd="0" presId="urn:microsoft.com/office/officeart/2005/8/layout/pyramid2"/>
    <dgm:cxn modelId="{C7516250-5411-40BB-888C-2D4206BFC2C0}" type="presParOf" srcId="{9CC368E5-3F6B-4EBF-B0FC-2AD15DBCA27C}" destId="{62BC4A93-C116-435A-AC71-0527FCC1399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F668B9F-9F63-4416-B6AC-E0B516DD4487}" type="doc">
      <dgm:prSet loTypeId="urn:microsoft.com/office/officeart/2005/8/layout/pyramid2" loCatId="list" qsTypeId="urn:microsoft.com/office/officeart/2005/8/quickstyle/simple1" qsCatId="simple" csTypeId="urn:microsoft.com/office/officeart/2005/8/colors/accent1_2" csCatId="accent1" phldr="1"/>
      <dgm:spPr/>
    </dgm:pt>
    <dgm:pt modelId="{9CBE2AF6-C164-4C87-9C00-D2D9BF1D3E3B}">
      <dgm:prSet phldrT="[Text]"/>
      <dgm:spPr/>
      <dgm:t>
        <a:bodyPr/>
        <a:lstStyle/>
        <a:p>
          <a:pPr>
            <a:buFont typeface="Calibri" panose="020F0502020204030204" pitchFamily="34" charset="0"/>
            <a:buChar char="-"/>
          </a:pPr>
          <a:r>
            <a:rPr lang="en-GB" dirty="0"/>
            <a:t>CPR 54.17(1): any person may apply for permission to file </a:t>
          </a:r>
          <a:r>
            <a:rPr lang="en-GB" dirty="0" err="1"/>
            <a:t>ev</a:t>
          </a:r>
          <a:r>
            <a:rPr lang="en-GB" dirty="0"/>
            <a:t> or make representations at hearing</a:t>
          </a:r>
        </a:p>
      </dgm:t>
    </dgm:pt>
    <dgm:pt modelId="{1B0906D0-5DED-41C5-AF79-F5A0817292B5}" type="parTrans" cxnId="{AC4021B3-D53F-4F9C-9DD8-CE014AD83625}">
      <dgm:prSet/>
      <dgm:spPr/>
      <dgm:t>
        <a:bodyPr/>
        <a:lstStyle/>
        <a:p>
          <a:endParaRPr lang="en-GB"/>
        </a:p>
      </dgm:t>
    </dgm:pt>
    <dgm:pt modelId="{BE5A9511-4148-40B4-80BC-504433672CA3}" type="sibTrans" cxnId="{AC4021B3-D53F-4F9C-9DD8-CE014AD83625}">
      <dgm:prSet/>
      <dgm:spPr/>
      <dgm:t>
        <a:bodyPr/>
        <a:lstStyle/>
        <a:p>
          <a:endParaRPr lang="en-GB"/>
        </a:p>
      </dgm:t>
    </dgm:pt>
    <dgm:pt modelId="{90DA82E0-BEDB-41B2-B498-871CDCD2598C}">
      <dgm:prSet phldrT="[Text]"/>
      <dgm:spPr/>
      <dgm:t>
        <a:bodyPr/>
        <a:lstStyle/>
        <a:p>
          <a:pPr>
            <a:buFont typeface="Calibri" panose="020F0502020204030204" pitchFamily="34" charset="0"/>
            <a:buChar char="-"/>
          </a:pPr>
          <a:r>
            <a:rPr lang="en-GB" dirty="0" err="1"/>
            <a:t>applic</a:t>
          </a:r>
          <a:r>
            <a:rPr lang="en-GB" dirty="0"/>
            <a:t> should be made promptly: CPR 54.17(2); CPR PD 54A §12.2</a:t>
          </a:r>
        </a:p>
      </dgm:t>
    </dgm:pt>
    <dgm:pt modelId="{0516F613-9FA9-47D8-A6B7-FABB8D92EC52}" type="parTrans" cxnId="{E3B7B3F2-F1B8-4837-8BEA-FC065CFAFAB3}">
      <dgm:prSet/>
      <dgm:spPr/>
      <dgm:t>
        <a:bodyPr/>
        <a:lstStyle/>
        <a:p>
          <a:endParaRPr lang="en-GB"/>
        </a:p>
      </dgm:t>
    </dgm:pt>
    <dgm:pt modelId="{75F35254-620D-435A-A196-5C15394881BD}" type="sibTrans" cxnId="{E3B7B3F2-F1B8-4837-8BEA-FC065CFAFAB3}">
      <dgm:prSet/>
      <dgm:spPr/>
      <dgm:t>
        <a:bodyPr/>
        <a:lstStyle/>
        <a:p>
          <a:endParaRPr lang="en-GB"/>
        </a:p>
      </dgm:t>
    </dgm:pt>
    <dgm:pt modelId="{E3EF54DB-182D-4BF4-9C5C-E45AB68979ED}">
      <dgm:prSet phldrT="[Text]"/>
      <dgm:spPr/>
      <dgm:t>
        <a:bodyPr/>
        <a:lstStyle/>
        <a:p>
          <a:r>
            <a:rPr lang="en-GB" dirty="0"/>
            <a:t>applies to those who do not qualify as an I.P.; </a:t>
          </a:r>
          <a:r>
            <a:rPr lang="en-GB" dirty="0" err="1"/>
            <a:t>ie</a:t>
          </a:r>
          <a:r>
            <a:rPr lang="en-GB" dirty="0"/>
            <a:t>. not “directly affected” by claim - CPR 54.1(2)(f)</a:t>
          </a:r>
        </a:p>
      </dgm:t>
    </dgm:pt>
    <dgm:pt modelId="{9EB14F64-030C-432B-A0E8-D2F7132D8038}" type="parTrans" cxnId="{110F93DA-A054-4B21-9B4C-3163F965B8D7}">
      <dgm:prSet/>
      <dgm:spPr/>
      <dgm:t>
        <a:bodyPr/>
        <a:lstStyle/>
        <a:p>
          <a:endParaRPr lang="en-GB"/>
        </a:p>
      </dgm:t>
    </dgm:pt>
    <dgm:pt modelId="{561B3AAC-EE78-4E3E-AEF3-4D3A432DCA7B}" type="sibTrans" cxnId="{110F93DA-A054-4B21-9B4C-3163F965B8D7}">
      <dgm:prSet/>
      <dgm:spPr/>
      <dgm:t>
        <a:bodyPr/>
        <a:lstStyle/>
        <a:p>
          <a:endParaRPr lang="en-GB"/>
        </a:p>
      </dgm:t>
    </dgm:pt>
    <dgm:pt modelId="{0C62AD37-9391-418E-9D47-F23EB2606D8A}" type="pres">
      <dgm:prSet presAssocID="{6F668B9F-9F63-4416-B6AC-E0B516DD4487}" presName="compositeShape" presStyleCnt="0">
        <dgm:presLayoutVars>
          <dgm:dir/>
          <dgm:resizeHandles/>
        </dgm:presLayoutVars>
      </dgm:prSet>
      <dgm:spPr/>
    </dgm:pt>
    <dgm:pt modelId="{93286A04-8C36-479E-93D7-3AF6C3FE2F69}" type="pres">
      <dgm:prSet presAssocID="{6F668B9F-9F63-4416-B6AC-E0B516DD4487}" presName="pyramid" presStyleLbl="node1" presStyleIdx="0" presStyleCnt="1"/>
      <dgm:spPr/>
    </dgm:pt>
    <dgm:pt modelId="{2D216D32-5BED-4CED-A233-8D3A9584FB24}" type="pres">
      <dgm:prSet presAssocID="{6F668B9F-9F63-4416-B6AC-E0B516DD4487}" presName="theList" presStyleCnt="0"/>
      <dgm:spPr/>
    </dgm:pt>
    <dgm:pt modelId="{20CA80E6-92BC-4AC0-8689-99CDE49CE924}" type="pres">
      <dgm:prSet presAssocID="{9CBE2AF6-C164-4C87-9C00-D2D9BF1D3E3B}" presName="aNode" presStyleLbl="fgAcc1" presStyleIdx="0" presStyleCnt="3" custScaleX="267050">
        <dgm:presLayoutVars>
          <dgm:bulletEnabled val="1"/>
        </dgm:presLayoutVars>
      </dgm:prSet>
      <dgm:spPr/>
    </dgm:pt>
    <dgm:pt modelId="{692DDCEC-301E-4E82-9DCA-B1BC014CBEE0}" type="pres">
      <dgm:prSet presAssocID="{9CBE2AF6-C164-4C87-9C00-D2D9BF1D3E3B}" presName="aSpace" presStyleCnt="0"/>
      <dgm:spPr/>
    </dgm:pt>
    <dgm:pt modelId="{5C68F54F-6C92-4C16-89EB-4B12837C779F}" type="pres">
      <dgm:prSet presAssocID="{90DA82E0-BEDB-41B2-B498-871CDCD2598C}" presName="aNode" presStyleLbl="fgAcc1" presStyleIdx="1" presStyleCnt="3" custScaleX="241055">
        <dgm:presLayoutVars>
          <dgm:bulletEnabled val="1"/>
        </dgm:presLayoutVars>
      </dgm:prSet>
      <dgm:spPr/>
    </dgm:pt>
    <dgm:pt modelId="{472F2C1C-82AF-495D-99B5-70000A920962}" type="pres">
      <dgm:prSet presAssocID="{90DA82E0-BEDB-41B2-B498-871CDCD2598C}" presName="aSpace" presStyleCnt="0"/>
      <dgm:spPr/>
    </dgm:pt>
    <dgm:pt modelId="{1AC6F254-B98A-4E47-B4E0-E9A8A5BAE24D}" type="pres">
      <dgm:prSet presAssocID="{E3EF54DB-182D-4BF4-9C5C-E45AB68979ED}" presName="aNode" presStyleLbl="fgAcc1" presStyleIdx="2" presStyleCnt="3" custScaleX="249054">
        <dgm:presLayoutVars>
          <dgm:bulletEnabled val="1"/>
        </dgm:presLayoutVars>
      </dgm:prSet>
      <dgm:spPr/>
    </dgm:pt>
    <dgm:pt modelId="{48508A03-AF39-415D-9566-0A4B6A39EA7A}" type="pres">
      <dgm:prSet presAssocID="{E3EF54DB-182D-4BF4-9C5C-E45AB68979ED}" presName="aSpace" presStyleCnt="0"/>
      <dgm:spPr/>
    </dgm:pt>
  </dgm:ptLst>
  <dgm:cxnLst>
    <dgm:cxn modelId="{C8C03192-0AC6-4AA7-B1BC-F9889342E0B4}" type="presOf" srcId="{90DA82E0-BEDB-41B2-B498-871CDCD2598C}" destId="{5C68F54F-6C92-4C16-89EB-4B12837C779F}" srcOrd="0" destOrd="0" presId="urn:microsoft.com/office/officeart/2005/8/layout/pyramid2"/>
    <dgm:cxn modelId="{64EC97A7-B555-44E8-9FE8-8E07B4EEB7EB}" type="presOf" srcId="{E3EF54DB-182D-4BF4-9C5C-E45AB68979ED}" destId="{1AC6F254-B98A-4E47-B4E0-E9A8A5BAE24D}" srcOrd="0" destOrd="0" presId="urn:microsoft.com/office/officeart/2005/8/layout/pyramid2"/>
    <dgm:cxn modelId="{AC4021B3-D53F-4F9C-9DD8-CE014AD83625}" srcId="{6F668B9F-9F63-4416-B6AC-E0B516DD4487}" destId="{9CBE2AF6-C164-4C87-9C00-D2D9BF1D3E3B}" srcOrd="0" destOrd="0" parTransId="{1B0906D0-5DED-41C5-AF79-F5A0817292B5}" sibTransId="{BE5A9511-4148-40B4-80BC-504433672CA3}"/>
    <dgm:cxn modelId="{110F93DA-A054-4B21-9B4C-3163F965B8D7}" srcId="{6F668B9F-9F63-4416-B6AC-E0B516DD4487}" destId="{E3EF54DB-182D-4BF4-9C5C-E45AB68979ED}" srcOrd="2" destOrd="0" parTransId="{9EB14F64-030C-432B-A0E8-D2F7132D8038}" sibTransId="{561B3AAC-EE78-4E3E-AEF3-4D3A432DCA7B}"/>
    <dgm:cxn modelId="{E3B7B3F2-F1B8-4837-8BEA-FC065CFAFAB3}" srcId="{6F668B9F-9F63-4416-B6AC-E0B516DD4487}" destId="{90DA82E0-BEDB-41B2-B498-871CDCD2598C}" srcOrd="1" destOrd="0" parTransId="{0516F613-9FA9-47D8-A6B7-FABB8D92EC52}" sibTransId="{75F35254-620D-435A-A196-5C15394881BD}"/>
    <dgm:cxn modelId="{5ECBDFF7-15B4-40D2-8496-9BD366659D63}" type="presOf" srcId="{9CBE2AF6-C164-4C87-9C00-D2D9BF1D3E3B}" destId="{20CA80E6-92BC-4AC0-8689-99CDE49CE924}" srcOrd="0" destOrd="0" presId="urn:microsoft.com/office/officeart/2005/8/layout/pyramid2"/>
    <dgm:cxn modelId="{5C4D69FB-374D-4BA2-8C7E-06076ED9E047}" type="presOf" srcId="{6F668B9F-9F63-4416-B6AC-E0B516DD4487}" destId="{0C62AD37-9391-418E-9D47-F23EB2606D8A}" srcOrd="0" destOrd="0" presId="urn:microsoft.com/office/officeart/2005/8/layout/pyramid2"/>
    <dgm:cxn modelId="{E5B1C84A-C8BB-48E1-A161-A2383C9E8AE6}" type="presParOf" srcId="{0C62AD37-9391-418E-9D47-F23EB2606D8A}" destId="{93286A04-8C36-479E-93D7-3AF6C3FE2F69}" srcOrd="0" destOrd="0" presId="urn:microsoft.com/office/officeart/2005/8/layout/pyramid2"/>
    <dgm:cxn modelId="{3FE32D47-41FF-40EE-AE41-6BECE0E7AAC5}" type="presParOf" srcId="{0C62AD37-9391-418E-9D47-F23EB2606D8A}" destId="{2D216D32-5BED-4CED-A233-8D3A9584FB24}" srcOrd="1" destOrd="0" presId="urn:microsoft.com/office/officeart/2005/8/layout/pyramid2"/>
    <dgm:cxn modelId="{9F03C832-78D0-48F4-8AAE-97CE372519FB}" type="presParOf" srcId="{2D216D32-5BED-4CED-A233-8D3A9584FB24}" destId="{20CA80E6-92BC-4AC0-8689-99CDE49CE924}" srcOrd="0" destOrd="0" presId="urn:microsoft.com/office/officeart/2005/8/layout/pyramid2"/>
    <dgm:cxn modelId="{AA0AF28F-8D42-4019-A55B-63A4CC43CDD9}" type="presParOf" srcId="{2D216D32-5BED-4CED-A233-8D3A9584FB24}" destId="{692DDCEC-301E-4E82-9DCA-B1BC014CBEE0}" srcOrd="1" destOrd="0" presId="urn:microsoft.com/office/officeart/2005/8/layout/pyramid2"/>
    <dgm:cxn modelId="{B139541E-7412-4F56-8B07-23A4759FFF1A}" type="presParOf" srcId="{2D216D32-5BED-4CED-A233-8D3A9584FB24}" destId="{5C68F54F-6C92-4C16-89EB-4B12837C779F}" srcOrd="2" destOrd="0" presId="urn:microsoft.com/office/officeart/2005/8/layout/pyramid2"/>
    <dgm:cxn modelId="{40D4EAC1-F0FA-4D0B-81CF-ABF4925DA19C}" type="presParOf" srcId="{2D216D32-5BED-4CED-A233-8D3A9584FB24}" destId="{472F2C1C-82AF-495D-99B5-70000A920962}" srcOrd="3" destOrd="0" presId="urn:microsoft.com/office/officeart/2005/8/layout/pyramid2"/>
    <dgm:cxn modelId="{7879D2CF-DE24-4345-B265-B866E3139830}" type="presParOf" srcId="{2D216D32-5BED-4CED-A233-8D3A9584FB24}" destId="{1AC6F254-B98A-4E47-B4E0-E9A8A5BAE24D}" srcOrd="4" destOrd="0" presId="urn:microsoft.com/office/officeart/2005/8/layout/pyramid2"/>
    <dgm:cxn modelId="{A9A7CE79-E397-4C76-B04B-DBAED28AF682}" type="presParOf" srcId="{2D216D32-5BED-4CED-A233-8D3A9584FB24}" destId="{48508A03-AF39-415D-9566-0A4B6A39EA7A}"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80B005F-CB97-492A-9BC2-3EED00EB0517}"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GB"/>
        </a:p>
      </dgm:t>
    </dgm:pt>
    <dgm:pt modelId="{154722D8-8B60-4739-AC8B-AA366665B7B4}">
      <dgm:prSet phldrT="[Text]"/>
      <dgm:spPr/>
      <dgm:t>
        <a:bodyPr/>
        <a:lstStyle/>
        <a:p>
          <a:r>
            <a:rPr lang="en-GB" dirty="0" err="1"/>
            <a:t>inc</a:t>
          </a:r>
          <a:r>
            <a:rPr lang="en-GB" dirty="0"/>
            <a:t> a “summary” of any proposed representations</a:t>
          </a:r>
        </a:p>
        <a:p>
          <a:r>
            <a:rPr lang="en-GB" dirty="0" err="1"/>
            <a:t>inc</a:t>
          </a:r>
          <a:r>
            <a:rPr lang="en-GB" dirty="0"/>
            <a:t> a copy of evidence with the Application Notice</a:t>
          </a:r>
        </a:p>
      </dgm:t>
    </dgm:pt>
    <dgm:pt modelId="{6FF6E09D-7EEF-4F9C-93D9-862BF90A9AB4}" type="parTrans" cxnId="{7885D89F-12CB-46C8-81F9-C08EE4CFA8A8}">
      <dgm:prSet/>
      <dgm:spPr/>
      <dgm:t>
        <a:bodyPr/>
        <a:lstStyle/>
        <a:p>
          <a:endParaRPr lang="en-GB"/>
        </a:p>
      </dgm:t>
    </dgm:pt>
    <dgm:pt modelId="{5959B412-4F57-47B3-B834-67D47A112388}" type="sibTrans" cxnId="{7885D89F-12CB-46C8-81F9-C08EE4CFA8A8}">
      <dgm:prSet/>
      <dgm:spPr/>
      <dgm:t>
        <a:bodyPr/>
        <a:lstStyle/>
        <a:p>
          <a:endParaRPr lang="en-GB"/>
        </a:p>
      </dgm:t>
    </dgm:pt>
    <dgm:pt modelId="{0E88DE86-A3AF-4541-9A38-81C1189A5942}">
      <dgm:prSet phldrT="[Text]"/>
      <dgm:spPr/>
      <dgm:t>
        <a:bodyPr/>
        <a:lstStyle/>
        <a:p>
          <a:r>
            <a:rPr lang="en-GB" dirty="0"/>
            <a:t>CPR PD 54A §12.4: </a:t>
          </a:r>
          <a:r>
            <a:rPr lang="en-GB" dirty="0" err="1"/>
            <a:t>applic</a:t>
          </a:r>
          <a:r>
            <a:rPr lang="en-GB" dirty="0"/>
            <a:t> notice explain who </a:t>
          </a:r>
          <a:r>
            <a:rPr lang="en-GB" dirty="0" err="1"/>
            <a:t>Int’r</a:t>
          </a:r>
          <a:r>
            <a:rPr lang="en-GB" dirty="0"/>
            <a:t> is &amp; nature of participation</a:t>
          </a:r>
        </a:p>
      </dgm:t>
    </dgm:pt>
    <dgm:pt modelId="{B011BBC9-F220-4B0B-A5CB-6ACB9726DC28}" type="parTrans" cxnId="{712D2B3F-406F-4D6F-A596-5EF063C8F263}">
      <dgm:prSet/>
      <dgm:spPr/>
      <dgm:t>
        <a:bodyPr/>
        <a:lstStyle/>
        <a:p>
          <a:endParaRPr lang="en-GB"/>
        </a:p>
      </dgm:t>
    </dgm:pt>
    <dgm:pt modelId="{833ED511-62DC-4728-B5D3-72D3E8514157}" type="sibTrans" cxnId="{712D2B3F-406F-4D6F-A596-5EF063C8F263}">
      <dgm:prSet/>
      <dgm:spPr/>
      <dgm:t>
        <a:bodyPr/>
        <a:lstStyle/>
        <a:p>
          <a:endParaRPr lang="en-GB"/>
        </a:p>
      </dgm:t>
    </dgm:pt>
    <dgm:pt modelId="{579A7DDD-7B31-4081-83D2-BD00FAEF0031}">
      <dgm:prSet phldrT="[Text]"/>
      <dgm:spPr/>
      <dgm:t>
        <a:bodyPr/>
        <a:lstStyle/>
        <a:p>
          <a:r>
            <a:rPr lang="en-GB" dirty="0"/>
            <a:t>previously: by letter, with no fee </a:t>
          </a:r>
        </a:p>
      </dgm:t>
    </dgm:pt>
    <dgm:pt modelId="{60AFF002-713B-4FEC-81AF-9D5F56DEFB41}" type="parTrans" cxnId="{7707B3FD-6729-4987-A620-5399F43B5C54}">
      <dgm:prSet/>
      <dgm:spPr/>
      <dgm:t>
        <a:bodyPr/>
        <a:lstStyle/>
        <a:p>
          <a:endParaRPr lang="en-GB"/>
        </a:p>
      </dgm:t>
    </dgm:pt>
    <dgm:pt modelId="{E433416D-FD0B-4781-B17F-4EF54E36AEAC}" type="sibTrans" cxnId="{7707B3FD-6729-4987-A620-5399F43B5C54}">
      <dgm:prSet/>
      <dgm:spPr/>
      <dgm:t>
        <a:bodyPr/>
        <a:lstStyle/>
        <a:p>
          <a:endParaRPr lang="en-GB"/>
        </a:p>
      </dgm:t>
    </dgm:pt>
    <dgm:pt modelId="{94994C5B-2176-47A2-84ED-F087B8FDEBAE}">
      <dgm:prSet phldrT="[Text]"/>
      <dgm:spPr/>
      <dgm:t>
        <a:bodyPr/>
        <a:lstStyle/>
        <a:p>
          <a:r>
            <a:rPr lang="en-GB" dirty="0"/>
            <a:t>may be dealt with w/o a hearing: CPR PD 54A §12.7</a:t>
          </a:r>
        </a:p>
      </dgm:t>
    </dgm:pt>
    <dgm:pt modelId="{54ED11AC-FF56-4207-BB56-FAC371DD28B1}" type="parTrans" cxnId="{3684EC2F-DBFE-416D-83B4-ACA63E7BB38B}">
      <dgm:prSet/>
      <dgm:spPr/>
      <dgm:t>
        <a:bodyPr/>
        <a:lstStyle/>
        <a:p>
          <a:endParaRPr lang="en-GB"/>
        </a:p>
      </dgm:t>
    </dgm:pt>
    <dgm:pt modelId="{C08AA0C3-2BF9-4842-96D5-2F62F884E9E8}" type="sibTrans" cxnId="{3684EC2F-DBFE-416D-83B4-ACA63E7BB38B}">
      <dgm:prSet/>
      <dgm:spPr/>
      <dgm:t>
        <a:bodyPr/>
        <a:lstStyle/>
        <a:p>
          <a:endParaRPr lang="en-GB"/>
        </a:p>
      </dgm:t>
    </dgm:pt>
    <dgm:pt modelId="{51DF5C47-33C6-4795-AAAB-1F4F73B4449B}">
      <dgm:prSet phldrT="[Text]"/>
      <dgm:spPr/>
      <dgm:t>
        <a:bodyPr/>
        <a:lstStyle/>
        <a:p>
          <a:pPr>
            <a:buFont typeface="Calibri" panose="020F0502020204030204" pitchFamily="34" charset="0"/>
            <a:buChar char="-"/>
          </a:pPr>
          <a:r>
            <a:rPr lang="en-GB" dirty="0"/>
            <a:t>now CPR PD 54A §12.1: </a:t>
          </a:r>
          <a:r>
            <a:rPr lang="en-GB" dirty="0" err="1"/>
            <a:t>applics</a:t>
          </a:r>
          <a:r>
            <a:rPr lang="en-GB" dirty="0"/>
            <a:t> must comply with CPR 23</a:t>
          </a:r>
        </a:p>
      </dgm:t>
    </dgm:pt>
    <dgm:pt modelId="{43E090F2-D96C-4FBA-8530-1D874483E331}" type="parTrans" cxnId="{930C390E-95C5-44AE-A159-29F4292C2E52}">
      <dgm:prSet/>
      <dgm:spPr/>
      <dgm:t>
        <a:bodyPr/>
        <a:lstStyle/>
        <a:p>
          <a:endParaRPr lang="en-GB"/>
        </a:p>
      </dgm:t>
    </dgm:pt>
    <dgm:pt modelId="{F91E40C6-4E98-4504-A440-5649645AD50F}" type="sibTrans" cxnId="{930C390E-95C5-44AE-A159-29F4292C2E52}">
      <dgm:prSet/>
      <dgm:spPr/>
      <dgm:t>
        <a:bodyPr/>
        <a:lstStyle/>
        <a:p>
          <a:endParaRPr lang="en-GB"/>
        </a:p>
      </dgm:t>
    </dgm:pt>
    <dgm:pt modelId="{A0A605C1-807F-4AE2-8AD2-7DD3FEE86D2A}" type="pres">
      <dgm:prSet presAssocID="{980B005F-CB97-492A-9BC2-3EED00EB0517}" presName="Name0" presStyleCnt="0">
        <dgm:presLayoutVars>
          <dgm:chPref val="1"/>
          <dgm:dir/>
          <dgm:animOne val="branch"/>
          <dgm:animLvl val="lvl"/>
          <dgm:resizeHandles/>
        </dgm:presLayoutVars>
      </dgm:prSet>
      <dgm:spPr/>
    </dgm:pt>
    <dgm:pt modelId="{5AA92593-68D3-49BA-98FD-04DB2650022F}" type="pres">
      <dgm:prSet presAssocID="{154722D8-8B60-4739-AC8B-AA366665B7B4}" presName="vertOne" presStyleCnt="0"/>
      <dgm:spPr/>
    </dgm:pt>
    <dgm:pt modelId="{AB19A619-35FC-4A33-ADDA-7B9C272658F6}" type="pres">
      <dgm:prSet presAssocID="{154722D8-8B60-4739-AC8B-AA366665B7B4}" presName="txOne" presStyleLbl="node0" presStyleIdx="0" presStyleCnt="1">
        <dgm:presLayoutVars>
          <dgm:chPref val="3"/>
        </dgm:presLayoutVars>
      </dgm:prSet>
      <dgm:spPr/>
    </dgm:pt>
    <dgm:pt modelId="{1B79B3F7-5A38-4B23-AF46-C68D4B778628}" type="pres">
      <dgm:prSet presAssocID="{154722D8-8B60-4739-AC8B-AA366665B7B4}" presName="parTransOne" presStyleCnt="0"/>
      <dgm:spPr/>
    </dgm:pt>
    <dgm:pt modelId="{68BE954B-884C-41AF-9347-23FC3F00D093}" type="pres">
      <dgm:prSet presAssocID="{154722D8-8B60-4739-AC8B-AA366665B7B4}" presName="horzOne" presStyleCnt="0"/>
      <dgm:spPr/>
    </dgm:pt>
    <dgm:pt modelId="{45351B81-BC1F-42BB-9D86-2BF58F9A54FB}" type="pres">
      <dgm:prSet presAssocID="{0E88DE86-A3AF-4541-9A38-81C1189A5942}" presName="vertTwo" presStyleCnt="0"/>
      <dgm:spPr/>
    </dgm:pt>
    <dgm:pt modelId="{36211204-B92B-4BCD-A2FF-8CB5A43E7D4E}" type="pres">
      <dgm:prSet presAssocID="{0E88DE86-A3AF-4541-9A38-81C1189A5942}" presName="txTwo" presStyleLbl="node2" presStyleIdx="0" presStyleCnt="2">
        <dgm:presLayoutVars>
          <dgm:chPref val="3"/>
        </dgm:presLayoutVars>
      </dgm:prSet>
      <dgm:spPr/>
    </dgm:pt>
    <dgm:pt modelId="{B666E50B-3F6C-46D2-AEB7-F2A31D78FDBA}" type="pres">
      <dgm:prSet presAssocID="{0E88DE86-A3AF-4541-9A38-81C1189A5942}" presName="parTransTwo" presStyleCnt="0"/>
      <dgm:spPr/>
    </dgm:pt>
    <dgm:pt modelId="{0D165644-71F1-4C35-A5DC-4116A8123F90}" type="pres">
      <dgm:prSet presAssocID="{0E88DE86-A3AF-4541-9A38-81C1189A5942}" presName="horzTwo" presStyleCnt="0"/>
      <dgm:spPr/>
    </dgm:pt>
    <dgm:pt modelId="{FE303CED-B2E8-4BBB-8EE6-CF5890B2FCA2}" type="pres">
      <dgm:prSet presAssocID="{579A7DDD-7B31-4081-83D2-BD00FAEF0031}" presName="vertThree" presStyleCnt="0"/>
      <dgm:spPr/>
    </dgm:pt>
    <dgm:pt modelId="{043E1A0B-E8AB-4C22-8E41-C5379ADB4B8D}" type="pres">
      <dgm:prSet presAssocID="{579A7DDD-7B31-4081-83D2-BD00FAEF0031}" presName="txThree" presStyleLbl="node3" presStyleIdx="0" presStyleCnt="2">
        <dgm:presLayoutVars>
          <dgm:chPref val="3"/>
        </dgm:presLayoutVars>
      </dgm:prSet>
      <dgm:spPr/>
    </dgm:pt>
    <dgm:pt modelId="{6CC94C0E-D4AA-4F40-AB72-B37D8C78E30B}" type="pres">
      <dgm:prSet presAssocID="{579A7DDD-7B31-4081-83D2-BD00FAEF0031}" presName="horzThree" presStyleCnt="0"/>
      <dgm:spPr/>
    </dgm:pt>
    <dgm:pt modelId="{182949C9-2436-44EB-9AD0-70540D111E74}" type="pres">
      <dgm:prSet presAssocID="{833ED511-62DC-4728-B5D3-72D3E8514157}" presName="sibSpaceTwo" presStyleCnt="0"/>
      <dgm:spPr/>
    </dgm:pt>
    <dgm:pt modelId="{7C315B4F-DE69-4431-B9D6-44EECA7B9C7D}" type="pres">
      <dgm:prSet presAssocID="{94994C5B-2176-47A2-84ED-F087B8FDEBAE}" presName="vertTwo" presStyleCnt="0"/>
      <dgm:spPr/>
    </dgm:pt>
    <dgm:pt modelId="{77A5FA54-1700-4EAA-949B-1BD42DE02759}" type="pres">
      <dgm:prSet presAssocID="{94994C5B-2176-47A2-84ED-F087B8FDEBAE}" presName="txTwo" presStyleLbl="node2" presStyleIdx="1" presStyleCnt="2">
        <dgm:presLayoutVars>
          <dgm:chPref val="3"/>
        </dgm:presLayoutVars>
      </dgm:prSet>
      <dgm:spPr/>
    </dgm:pt>
    <dgm:pt modelId="{6DF18D62-E871-4376-903B-D19757BC0FA5}" type="pres">
      <dgm:prSet presAssocID="{94994C5B-2176-47A2-84ED-F087B8FDEBAE}" presName="parTransTwo" presStyleCnt="0"/>
      <dgm:spPr/>
    </dgm:pt>
    <dgm:pt modelId="{F0AB3D46-948C-41A2-A524-77265A7E9BB0}" type="pres">
      <dgm:prSet presAssocID="{94994C5B-2176-47A2-84ED-F087B8FDEBAE}" presName="horzTwo" presStyleCnt="0"/>
      <dgm:spPr/>
    </dgm:pt>
    <dgm:pt modelId="{8862BBFF-1731-4E0B-9F39-A48CB43C614D}" type="pres">
      <dgm:prSet presAssocID="{51DF5C47-33C6-4795-AAAB-1F4F73B4449B}" presName="vertThree" presStyleCnt="0"/>
      <dgm:spPr/>
    </dgm:pt>
    <dgm:pt modelId="{F6236741-1726-4947-881A-6928909AC4A1}" type="pres">
      <dgm:prSet presAssocID="{51DF5C47-33C6-4795-AAAB-1F4F73B4449B}" presName="txThree" presStyleLbl="node3" presStyleIdx="1" presStyleCnt="2">
        <dgm:presLayoutVars>
          <dgm:chPref val="3"/>
        </dgm:presLayoutVars>
      </dgm:prSet>
      <dgm:spPr/>
    </dgm:pt>
    <dgm:pt modelId="{493C78A7-AA09-470A-99C0-54A94526CDDD}" type="pres">
      <dgm:prSet presAssocID="{51DF5C47-33C6-4795-AAAB-1F4F73B4449B}" presName="horzThree" presStyleCnt="0"/>
      <dgm:spPr/>
    </dgm:pt>
  </dgm:ptLst>
  <dgm:cxnLst>
    <dgm:cxn modelId="{930C390E-95C5-44AE-A159-29F4292C2E52}" srcId="{94994C5B-2176-47A2-84ED-F087B8FDEBAE}" destId="{51DF5C47-33C6-4795-AAAB-1F4F73B4449B}" srcOrd="0" destOrd="0" parTransId="{43E090F2-D96C-4FBA-8530-1D874483E331}" sibTransId="{F91E40C6-4E98-4504-A440-5649645AD50F}"/>
    <dgm:cxn modelId="{08D0D62D-94A2-44A1-980C-ED3B56491CA8}" type="presOf" srcId="{51DF5C47-33C6-4795-AAAB-1F4F73B4449B}" destId="{F6236741-1726-4947-881A-6928909AC4A1}" srcOrd="0" destOrd="0" presId="urn:microsoft.com/office/officeart/2005/8/layout/architecture"/>
    <dgm:cxn modelId="{3684EC2F-DBFE-416D-83B4-ACA63E7BB38B}" srcId="{154722D8-8B60-4739-AC8B-AA366665B7B4}" destId="{94994C5B-2176-47A2-84ED-F087B8FDEBAE}" srcOrd="1" destOrd="0" parTransId="{54ED11AC-FF56-4207-BB56-FAC371DD28B1}" sibTransId="{C08AA0C3-2BF9-4842-96D5-2F62F884E9E8}"/>
    <dgm:cxn modelId="{712D2B3F-406F-4D6F-A596-5EF063C8F263}" srcId="{154722D8-8B60-4739-AC8B-AA366665B7B4}" destId="{0E88DE86-A3AF-4541-9A38-81C1189A5942}" srcOrd="0" destOrd="0" parTransId="{B011BBC9-F220-4B0B-A5CB-6ACB9726DC28}" sibTransId="{833ED511-62DC-4728-B5D3-72D3E8514157}"/>
    <dgm:cxn modelId="{54423A65-6272-4DB8-8C2D-4180E68DC0D0}" type="presOf" srcId="{154722D8-8B60-4739-AC8B-AA366665B7B4}" destId="{AB19A619-35FC-4A33-ADDA-7B9C272658F6}" srcOrd="0" destOrd="0" presId="urn:microsoft.com/office/officeart/2005/8/layout/architecture"/>
    <dgm:cxn modelId="{7885D89F-12CB-46C8-81F9-C08EE4CFA8A8}" srcId="{980B005F-CB97-492A-9BC2-3EED00EB0517}" destId="{154722D8-8B60-4739-AC8B-AA366665B7B4}" srcOrd="0" destOrd="0" parTransId="{6FF6E09D-7EEF-4F9C-93D9-862BF90A9AB4}" sibTransId="{5959B412-4F57-47B3-B834-67D47A112388}"/>
    <dgm:cxn modelId="{62AA73B7-D26B-4EB7-BF42-536A9E06B9FE}" type="presOf" srcId="{579A7DDD-7B31-4081-83D2-BD00FAEF0031}" destId="{043E1A0B-E8AB-4C22-8E41-C5379ADB4B8D}" srcOrd="0" destOrd="0" presId="urn:microsoft.com/office/officeart/2005/8/layout/architecture"/>
    <dgm:cxn modelId="{76C149CD-3C47-4F52-8AC2-9F770CE0C6F9}" type="presOf" srcId="{980B005F-CB97-492A-9BC2-3EED00EB0517}" destId="{A0A605C1-807F-4AE2-8AD2-7DD3FEE86D2A}" srcOrd="0" destOrd="0" presId="urn:microsoft.com/office/officeart/2005/8/layout/architecture"/>
    <dgm:cxn modelId="{22B5D7D1-202E-4D02-8A12-066BC37A769F}" type="presOf" srcId="{94994C5B-2176-47A2-84ED-F087B8FDEBAE}" destId="{77A5FA54-1700-4EAA-949B-1BD42DE02759}" srcOrd="0" destOrd="0" presId="urn:microsoft.com/office/officeart/2005/8/layout/architecture"/>
    <dgm:cxn modelId="{0DD420D5-8E5B-4CC8-963D-EADCFCA35928}" type="presOf" srcId="{0E88DE86-A3AF-4541-9A38-81C1189A5942}" destId="{36211204-B92B-4BCD-A2FF-8CB5A43E7D4E}" srcOrd="0" destOrd="0" presId="urn:microsoft.com/office/officeart/2005/8/layout/architecture"/>
    <dgm:cxn modelId="{7707B3FD-6729-4987-A620-5399F43B5C54}" srcId="{0E88DE86-A3AF-4541-9A38-81C1189A5942}" destId="{579A7DDD-7B31-4081-83D2-BD00FAEF0031}" srcOrd="0" destOrd="0" parTransId="{60AFF002-713B-4FEC-81AF-9D5F56DEFB41}" sibTransId="{E433416D-FD0B-4781-B17F-4EF54E36AEAC}"/>
    <dgm:cxn modelId="{8FF199DE-B5A3-436F-A853-EB72BB84A8B0}" type="presParOf" srcId="{A0A605C1-807F-4AE2-8AD2-7DD3FEE86D2A}" destId="{5AA92593-68D3-49BA-98FD-04DB2650022F}" srcOrd="0" destOrd="0" presId="urn:microsoft.com/office/officeart/2005/8/layout/architecture"/>
    <dgm:cxn modelId="{D531E61B-3098-434B-8AFA-468EBBD1062B}" type="presParOf" srcId="{5AA92593-68D3-49BA-98FD-04DB2650022F}" destId="{AB19A619-35FC-4A33-ADDA-7B9C272658F6}" srcOrd="0" destOrd="0" presId="urn:microsoft.com/office/officeart/2005/8/layout/architecture"/>
    <dgm:cxn modelId="{5D2A478D-AD3A-410F-8C5A-F6066B85BF93}" type="presParOf" srcId="{5AA92593-68D3-49BA-98FD-04DB2650022F}" destId="{1B79B3F7-5A38-4B23-AF46-C68D4B778628}" srcOrd="1" destOrd="0" presId="urn:microsoft.com/office/officeart/2005/8/layout/architecture"/>
    <dgm:cxn modelId="{C4FD24C2-3AE9-4134-9CB9-0D9620C12C89}" type="presParOf" srcId="{5AA92593-68D3-49BA-98FD-04DB2650022F}" destId="{68BE954B-884C-41AF-9347-23FC3F00D093}" srcOrd="2" destOrd="0" presId="urn:microsoft.com/office/officeart/2005/8/layout/architecture"/>
    <dgm:cxn modelId="{9EBD5CF3-A0BE-4CB9-8CB3-81885D68709A}" type="presParOf" srcId="{68BE954B-884C-41AF-9347-23FC3F00D093}" destId="{45351B81-BC1F-42BB-9D86-2BF58F9A54FB}" srcOrd="0" destOrd="0" presId="urn:microsoft.com/office/officeart/2005/8/layout/architecture"/>
    <dgm:cxn modelId="{881BC899-89EE-465B-BAE8-40730354CD43}" type="presParOf" srcId="{45351B81-BC1F-42BB-9D86-2BF58F9A54FB}" destId="{36211204-B92B-4BCD-A2FF-8CB5A43E7D4E}" srcOrd="0" destOrd="0" presId="urn:microsoft.com/office/officeart/2005/8/layout/architecture"/>
    <dgm:cxn modelId="{5221954F-C72E-4327-89FD-6478E7E6F794}" type="presParOf" srcId="{45351B81-BC1F-42BB-9D86-2BF58F9A54FB}" destId="{B666E50B-3F6C-46D2-AEB7-F2A31D78FDBA}" srcOrd="1" destOrd="0" presId="urn:microsoft.com/office/officeart/2005/8/layout/architecture"/>
    <dgm:cxn modelId="{AE35DA58-4005-4278-9D1D-B3BCC7E2C5AB}" type="presParOf" srcId="{45351B81-BC1F-42BB-9D86-2BF58F9A54FB}" destId="{0D165644-71F1-4C35-A5DC-4116A8123F90}" srcOrd="2" destOrd="0" presId="urn:microsoft.com/office/officeart/2005/8/layout/architecture"/>
    <dgm:cxn modelId="{60AF3DF2-2987-4FF4-B8A9-71C781E1146F}" type="presParOf" srcId="{0D165644-71F1-4C35-A5DC-4116A8123F90}" destId="{FE303CED-B2E8-4BBB-8EE6-CF5890B2FCA2}" srcOrd="0" destOrd="0" presId="urn:microsoft.com/office/officeart/2005/8/layout/architecture"/>
    <dgm:cxn modelId="{EB03EA2D-BCA8-4651-B11B-6BDA8CDEAACC}" type="presParOf" srcId="{FE303CED-B2E8-4BBB-8EE6-CF5890B2FCA2}" destId="{043E1A0B-E8AB-4C22-8E41-C5379ADB4B8D}" srcOrd="0" destOrd="0" presId="urn:microsoft.com/office/officeart/2005/8/layout/architecture"/>
    <dgm:cxn modelId="{404D550E-6447-4F88-BF5B-FDD98D03A94C}" type="presParOf" srcId="{FE303CED-B2E8-4BBB-8EE6-CF5890B2FCA2}" destId="{6CC94C0E-D4AA-4F40-AB72-B37D8C78E30B}" srcOrd="1" destOrd="0" presId="urn:microsoft.com/office/officeart/2005/8/layout/architecture"/>
    <dgm:cxn modelId="{607E5D39-C438-499B-A536-D26066078C1E}" type="presParOf" srcId="{68BE954B-884C-41AF-9347-23FC3F00D093}" destId="{182949C9-2436-44EB-9AD0-70540D111E74}" srcOrd="1" destOrd="0" presId="urn:microsoft.com/office/officeart/2005/8/layout/architecture"/>
    <dgm:cxn modelId="{8066D2FC-3335-47C0-B8EA-6280116312F4}" type="presParOf" srcId="{68BE954B-884C-41AF-9347-23FC3F00D093}" destId="{7C315B4F-DE69-4431-B9D6-44EECA7B9C7D}" srcOrd="2" destOrd="0" presId="urn:microsoft.com/office/officeart/2005/8/layout/architecture"/>
    <dgm:cxn modelId="{F98C149D-3D24-4450-8970-17EC434F7CD7}" type="presParOf" srcId="{7C315B4F-DE69-4431-B9D6-44EECA7B9C7D}" destId="{77A5FA54-1700-4EAA-949B-1BD42DE02759}" srcOrd="0" destOrd="0" presId="urn:microsoft.com/office/officeart/2005/8/layout/architecture"/>
    <dgm:cxn modelId="{C2A05350-DD1D-43BE-926A-6014AAECA69E}" type="presParOf" srcId="{7C315B4F-DE69-4431-B9D6-44EECA7B9C7D}" destId="{6DF18D62-E871-4376-903B-D19757BC0FA5}" srcOrd="1" destOrd="0" presId="urn:microsoft.com/office/officeart/2005/8/layout/architecture"/>
    <dgm:cxn modelId="{03A1B01F-1A60-4C7D-8E8C-2A429C39DA90}" type="presParOf" srcId="{7C315B4F-DE69-4431-B9D6-44EECA7B9C7D}" destId="{F0AB3D46-948C-41A2-A524-77265A7E9BB0}" srcOrd="2" destOrd="0" presId="urn:microsoft.com/office/officeart/2005/8/layout/architecture"/>
    <dgm:cxn modelId="{C241E1D8-A887-4FE9-AFD9-B9B8E0C5B7EE}" type="presParOf" srcId="{F0AB3D46-948C-41A2-A524-77265A7E9BB0}" destId="{8862BBFF-1731-4E0B-9F39-A48CB43C614D}" srcOrd="0" destOrd="0" presId="urn:microsoft.com/office/officeart/2005/8/layout/architecture"/>
    <dgm:cxn modelId="{D9128DFF-D305-468E-B3D0-2F2C90C6B4CE}" type="presParOf" srcId="{8862BBFF-1731-4E0B-9F39-A48CB43C614D}" destId="{F6236741-1726-4947-881A-6928909AC4A1}" srcOrd="0" destOrd="0" presId="urn:microsoft.com/office/officeart/2005/8/layout/architecture"/>
    <dgm:cxn modelId="{72EFCE9A-5B03-4E20-9EE6-050AE16EC379}" type="presParOf" srcId="{8862BBFF-1731-4E0B-9F39-A48CB43C614D}" destId="{493C78A7-AA09-470A-99C0-54A94526CDDD}"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D108B2-1EEA-4656-BF79-BB52AEAED6D0}" type="doc">
      <dgm:prSet loTypeId="urn:microsoft.com/office/officeart/2005/8/layout/pyramid2" loCatId="list" qsTypeId="urn:microsoft.com/office/officeart/2005/8/quickstyle/simple1" qsCatId="simple" csTypeId="urn:microsoft.com/office/officeart/2005/8/colors/accent1_2" csCatId="accent1" phldr="1"/>
      <dgm:spPr/>
    </dgm:pt>
    <dgm:pt modelId="{C00AFBB9-35D5-4EE6-926E-063AEDC9A290}">
      <dgm:prSet phldrT="[Text]" custT="1"/>
      <dgm:spPr/>
      <dgm:t>
        <a:bodyPr/>
        <a:lstStyle/>
        <a:p>
          <a:r>
            <a:rPr lang="en-GB" sz="3200" b="1" dirty="0"/>
            <a:t>General Rules</a:t>
          </a:r>
        </a:p>
      </dgm:t>
    </dgm:pt>
    <dgm:pt modelId="{30FB9B0E-8835-427E-8AA6-FC694357CF84}" type="parTrans" cxnId="{3A2CD74C-F6F7-4BCA-9EF4-251CE81F16A5}">
      <dgm:prSet/>
      <dgm:spPr/>
      <dgm:t>
        <a:bodyPr/>
        <a:lstStyle/>
        <a:p>
          <a:endParaRPr lang="en-GB"/>
        </a:p>
      </dgm:t>
    </dgm:pt>
    <dgm:pt modelId="{DE768B68-876D-462B-A574-2B139B5DF02B}" type="sibTrans" cxnId="{3A2CD74C-F6F7-4BCA-9EF4-251CE81F16A5}">
      <dgm:prSet/>
      <dgm:spPr/>
      <dgm:t>
        <a:bodyPr/>
        <a:lstStyle/>
        <a:p>
          <a:endParaRPr lang="en-GB"/>
        </a:p>
      </dgm:t>
    </dgm:pt>
    <dgm:pt modelId="{81AC7127-BCBA-4260-9912-53218CB65771}">
      <dgm:prSet phldrT="[Text]"/>
      <dgm:spPr/>
      <dgm:t>
        <a:bodyPr/>
        <a:lstStyle/>
        <a:p>
          <a:r>
            <a:rPr lang="en-GB" dirty="0"/>
            <a:t>Interveners</a:t>
          </a:r>
        </a:p>
      </dgm:t>
    </dgm:pt>
    <dgm:pt modelId="{E1EABAE3-F351-49B9-85E8-91D1ABB4A48B}" type="parTrans" cxnId="{5CA28D17-C4FA-48A2-9AA3-07AA1E485961}">
      <dgm:prSet/>
      <dgm:spPr/>
      <dgm:t>
        <a:bodyPr/>
        <a:lstStyle/>
        <a:p>
          <a:endParaRPr lang="en-GB"/>
        </a:p>
      </dgm:t>
    </dgm:pt>
    <dgm:pt modelId="{9CB94CB7-2898-46D6-AEA1-E495DE9E305B}" type="sibTrans" cxnId="{5CA28D17-C4FA-48A2-9AA3-07AA1E485961}">
      <dgm:prSet/>
      <dgm:spPr/>
      <dgm:t>
        <a:bodyPr/>
        <a:lstStyle/>
        <a:p>
          <a:endParaRPr lang="en-GB"/>
        </a:p>
      </dgm:t>
    </dgm:pt>
    <dgm:pt modelId="{9AD0B8CF-FC55-4E96-934A-A10B50BABF0F}">
      <dgm:prSet/>
      <dgm:spPr/>
      <dgm:t>
        <a:bodyPr/>
        <a:lstStyle/>
        <a:p>
          <a:r>
            <a:rPr lang="en-GB" dirty="0"/>
            <a:t>Factual </a:t>
          </a:r>
          <a:r>
            <a:rPr lang="en-GB" dirty="0" err="1"/>
            <a:t>ev</a:t>
          </a:r>
          <a:r>
            <a:rPr lang="en-GB" dirty="0"/>
            <a:t> in JR -  recent cases</a:t>
          </a:r>
        </a:p>
      </dgm:t>
    </dgm:pt>
    <dgm:pt modelId="{CAB35CA7-9B28-4FD6-9D76-16549D859C4C}" type="parTrans" cxnId="{0173F452-39CF-4009-BD8A-4847021B7344}">
      <dgm:prSet/>
      <dgm:spPr/>
      <dgm:t>
        <a:bodyPr/>
        <a:lstStyle/>
        <a:p>
          <a:endParaRPr lang="en-GB"/>
        </a:p>
      </dgm:t>
    </dgm:pt>
    <dgm:pt modelId="{54B72AC9-D15E-4C7B-9831-CBA021DC9CEB}" type="sibTrans" cxnId="{0173F452-39CF-4009-BD8A-4847021B7344}">
      <dgm:prSet/>
      <dgm:spPr/>
      <dgm:t>
        <a:bodyPr/>
        <a:lstStyle/>
        <a:p>
          <a:endParaRPr lang="en-GB"/>
        </a:p>
      </dgm:t>
    </dgm:pt>
    <dgm:pt modelId="{23818758-0BF5-4DD8-A149-912DD0745344}">
      <dgm:prSet/>
      <dgm:spPr/>
      <dgm:t>
        <a:bodyPr/>
        <a:lstStyle/>
        <a:p>
          <a:r>
            <a:rPr lang="en-GB" dirty="0" err="1"/>
            <a:t>Applics</a:t>
          </a:r>
          <a:r>
            <a:rPr lang="en-GB" dirty="0"/>
            <a:t> for oral </a:t>
          </a:r>
          <a:r>
            <a:rPr lang="en-GB" dirty="0" err="1"/>
            <a:t>ev</a:t>
          </a:r>
          <a:r>
            <a:rPr lang="en-GB" dirty="0"/>
            <a:t>, questioning wits</a:t>
          </a:r>
        </a:p>
      </dgm:t>
    </dgm:pt>
    <dgm:pt modelId="{F281B58B-B4E8-45DC-9E72-078E457CDA49}" type="parTrans" cxnId="{55FC96E9-7AA9-4A51-A1F5-882E3AB4B299}">
      <dgm:prSet/>
      <dgm:spPr/>
      <dgm:t>
        <a:bodyPr/>
        <a:lstStyle/>
        <a:p>
          <a:endParaRPr lang="en-GB"/>
        </a:p>
      </dgm:t>
    </dgm:pt>
    <dgm:pt modelId="{38907DD4-AC98-4612-ABAB-AD3155342CD3}" type="sibTrans" cxnId="{55FC96E9-7AA9-4A51-A1F5-882E3AB4B299}">
      <dgm:prSet/>
      <dgm:spPr/>
      <dgm:t>
        <a:bodyPr/>
        <a:lstStyle/>
        <a:p>
          <a:endParaRPr lang="en-GB"/>
        </a:p>
      </dgm:t>
    </dgm:pt>
    <dgm:pt modelId="{A09162CC-8710-4C29-A59F-7B39F42519C2}">
      <dgm:prSet/>
      <dgm:spPr/>
      <dgm:t>
        <a:bodyPr/>
        <a:lstStyle/>
        <a:p>
          <a:r>
            <a:rPr lang="en-GB" dirty="0"/>
            <a:t>Opinion evidence</a:t>
          </a:r>
        </a:p>
      </dgm:t>
    </dgm:pt>
    <dgm:pt modelId="{D7367FB5-244E-4276-A368-5D74A8797847}" type="parTrans" cxnId="{0BC8F41A-34A7-4798-9ABF-7D71A44CEBCD}">
      <dgm:prSet/>
      <dgm:spPr/>
      <dgm:t>
        <a:bodyPr/>
        <a:lstStyle/>
        <a:p>
          <a:endParaRPr lang="en-GB"/>
        </a:p>
      </dgm:t>
    </dgm:pt>
    <dgm:pt modelId="{247CF594-58C9-4DC1-8D3E-BF531E9BB6DC}" type="sibTrans" cxnId="{0BC8F41A-34A7-4798-9ABF-7D71A44CEBCD}">
      <dgm:prSet/>
      <dgm:spPr/>
      <dgm:t>
        <a:bodyPr/>
        <a:lstStyle/>
        <a:p>
          <a:endParaRPr lang="en-GB"/>
        </a:p>
      </dgm:t>
    </dgm:pt>
    <dgm:pt modelId="{87E36464-6323-4F2A-972A-B80AA7F59108}">
      <dgm:prSet/>
      <dgm:spPr/>
      <dgm:t>
        <a:bodyPr/>
        <a:lstStyle/>
        <a:p>
          <a:r>
            <a:rPr lang="en-GB" dirty="0"/>
            <a:t>Factual </a:t>
          </a:r>
          <a:r>
            <a:rPr lang="en-GB" dirty="0" err="1"/>
            <a:t>ev</a:t>
          </a:r>
          <a:r>
            <a:rPr lang="en-GB" dirty="0"/>
            <a:t> in JR - approach</a:t>
          </a:r>
        </a:p>
      </dgm:t>
    </dgm:pt>
    <dgm:pt modelId="{0134C691-6ACF-4B12-B186-402CF0EF2694}" type="parTrans" cxnId="{9A14C356-4B21-4D8A-A256-336933BB8FF5}">
      <dgm:prSet/>
      <dgm:spPr/>
      <dgm:t>
        <a:bodyPr/>
        <a:lstStyle/>
        <a:p>
          <a:endParaRPr lang="en-GB"/>
        </a:p>
      </dgm:t>
    </dgm:pt>
    <dgm:pt modelId="{346D000E-6BBD-48D1-9F73-D56B81EA6D63}" type="sibTrans" cxnId="{9A14C356-4B21-4D8A-A256-336933BB8FF5}">
      <dgm:prSet/>
      <dgm:spPr/>
      <dgm:t>
        <a:bodyPr/>
        <a:lstStyle/>
        <a:p>
          <a:endParaRPr lang="en-GB"/>
        </a:p>
      </dgm:t>
    </dgm:pt>
    <dgm:pt modelId="{53D8D55E-D1B5-4238-BC45-DF694D2D0561}" type="pres">
      <dgm:prSet presAssocID="{15D108B2-1EEA-4656-BF79-BB52AEAED6D0}" presName="compositeShape" presStyleCnt="0">
        <dgm:presLayoutVars>
          <dgm:dir/>
          <dgm:resizeHandles/>
        </dgm:presLayoutVars>
      </dgm:prSet>
      <dgm:spPr/>
    </dgm:pt>
    <dgm:pt modelId="{ACCE5BCF-556F-49C0-97D5-C92E4CFF2290}" type="pres">
      <dgm:prSet presAssocID="{15D108B2-1EEA-4656-BF79-BB52AEAED6D0}" presName="pyramid" presStyleLbl="node1" presStyleIdx="0" presStyleCnt="1"/>
      <dgm:spPr/>
    </dgm:pt>
    <dgm:pt modelId="{9CC368E5-3F6B-4EBF-B0FC-2AD15DBCA27C}" type="pres">
      <dgm:prSet presAssocID="{15D108B2-1EEA-4656-BF79-BB52AEAED6D0}" presName="theList" presStyleCnt="0"/>
      <dgm:spPr/>
    </dgm:pt>
    <dgm:pt modelId="{8242E17E-BBD0-4AC3-8244-B5D185B1E7A3}" type="pres">
      <dgm:prSet presAssocID="{C00AFBB9-35D5-4EE6-926E-063AEDC9A290}" presName="aNode" presStyleLbl="fgAcc1" presStyleIdx="0" presStyleCnt="6" custScaleX="253045" custScaleY="205468" custLinFactNeighborY="29475">
        <dgm:presLayoutVars>
          <dgm:bulletEnabled val="1"/>
        </dgm:presLayoutVars>
      </dgm:prSet>
      <dgm:spPr/>
    </dgm:pt>
    <dgm:pt modelId="{03EEDA78-7AC7-4B39-9A2E-54DC967B4BA4}" type="pres">
      <dgm:prSet presAssocID="{C00AFBB9-35D5-4EE6-926E-063AEDC9A290}" presName="aSpace" presStyleCnt="0"/>
      <dgm:spPr/>
    </dgm:pt>
    <dgm:pt modelId="{F6905C02-691D-41EF-8AAE-30FE927FE392}" type="pres">
      <dgm:prSet presAssocID="{87E36464-6323-4F2A-972A-B80AA7F59108}" presName="aNode" presStyleLbl="fgAcc1" presStyleIdx="1" presStyleCnt="6" custScaleX="91264" custScaleY="45676">
        <dgm:presLayoutVars>
          <dgm:bulletEnabled val="1"/>
        </dgm:presLayoutVars>
      </dgm:prSet>
      <dgm:spPr/>
    </dgm:pt>
    <dgm:pt modelId="{262FB930-54B7-41B9-A3D8-261F04BDBBD9}" type="pres">
      <dgm:prSet presAssocID="{87E36464-6323-4F2A-972A-B80AA7F59108}" presName="aSpace" presStyleCnt="0"/>
      <dgm:spPr/>
    </dgm:pt>
    <dgm:pt modelId="{26737746-0C1B-4431-9A00-FF2F812A25E8}" type="pres">
      <dgm:prSet presAssocID="{9AD0B8CF-FC55-4E96-934A-A10B50BABF0F}" presName="aNode" presStyleLbl="fgAcc1" presStyleIdx="2" presStyleCnt="6" custScaleX="91956" custScaleY="42917">
        <dgm:presLayoutVars>
          <dgm:bulletEnabled val="1"/>
        </dgm:presLayoutVars>
      </dgm:prSet>
      <dgm:spPr/>
    </dgm:pt>
    <dgm:pt modelId="{6A79B7B5-C395-44A1-9898-6DC528CF05C3}" type="pres">
      <dgm:prSet presAssocID="{9AD0B8CF-FC55-4E96-934A-A10B50BABF0F}" presName="aSpace" presStyleCnt="0"/>
      <dgm:spPr/>
    </dgm:pt>
    <dgm:pt modelId="{D4F6D606-41B5-4365-83B4-05373BC992AF}" type="pres">
      <dgm:prSet presAssocID="{23818758-0BF5-4DD8-A149-912DD0745344}" presName="aNode" presStyleLbl="fgAcc1" presStyleIdx="3" presStyleCnt="6" custScaleX="93339" custScaleY="48795">
        <dgm:presLayoutVars>
          <dgm:bulletEnabled val="1"/>
        </dgm:presLayoutVars>
      </dgm:prSet>
      <dgm:spPr/>
    </dgm:pt>
    <dgm:pt modelId="{FC24CEDC-8F3F-479E-8807-E3B4D557AE9E}" type="pres">
      <dgm:prSet presAssocID="{23818758-0BF5-4DD8-A149-912DD0745344}" presName="aSpace" presStyleCnt="0"/>
      <dgm:spPr/>
    </dgm:pt>
    <dgm:pt modelId="{30B7DE93-D494-4A67-B518-6A74CDEDAB7F}" type="pres">
      <dgm:prSet presAssocID="{A09162CC-8710-4C29-A59F-7B39F42519C2}" presName="aNode" presStyleLbl="fgAcc1" presStyleIdx="4" presStyleCnt="6" custScaleX="90918" custScaleY="45298">
        <dgm:presLayoutVars>
          <dgm:bulletEnabled val="1"/>
        </dgm:presLayoutVars>
      </dgm:prSet>
      <dgm:spPr/>
    </dgm:pt>
    <dgm:pt modelId="{D56675F9-B851-47BC-87C5-23BFD2516C53}" type="pres">
      <dgm:prSet presAssocID="{A09162CC-8710-4C29-A59F-7B39F42519C2}" presName="aSpace" presStyleCnt="0"/>
      <dgm:spPr/>
    </dgm:pt>
    <dgm:pt modelId="{A1BC0ED4-8CFE-4993-BBBD-B43778B0B380}" type="pres">
      <dgm:prSet presAssocID="{81AC7127-BCBA-4260-9912-53218CB65771}" presName="aNode" presStyleLbl="fgAcc1" presStyleIdx="5" presStyleCnt="6" custScaleX="90226" custScaleY="49740">
        <dgm:presLayoutVars>
          <dgm:bulletEnabled val="1"/>
        </dgm:presLayoutVars>
      </dgm:prSet>
      <dgm:spPr/>
    </dgm:pt>
    <dgm:pt modelId="{62BC4A93-C116-435A-AC71-0527FCC1399B}" type="pres">
      <dgm:prSet presAssocID="{81AC7127-BCBA-4260-9912-53218CB65771}" presName="aSpace" presStyleCnt="0"/>
      <dgm:spPr/>
    </dgm:pt>
  </dgm:ptLst>
  <dgm:cxnLst>
    <dgm:cxn modelId="{C3C4AE13-A683-4F4C-BAF5-7E484D2B3BD3}" type="presOf" srcId="{23818758-0BF5-4DD8-A149-912DD0745344}" destId="{D4F6D606-41B5-4365-83B4-05373BC992AF}" srcOrd="0" destOrd="0" presId="urn:microsoft.com/office/officeart/2005/8/layout/pyramid2"/>
    <dgm:cxn modelId="{5CA28D17-C4FA-48A2-9AA3-07AA1E485961}" srcId="{15D108B2-1EEA-4656-BF79-BB52AEAED6D0}" destId="{81AC7127-BCBA-4260-9912-53218CB65771}" srcOrd="5" destOrd="0" parTransId="{E1EABAE3-F351-49B9-85E8-91D1ABB4A48B}" sibTransId="{9CB94CB7-2898-46D6-AEA1-E495DE9E305B}"/>
    <dgm:cxn modelId="{0BC8F41A-34A7-4798-9ABF-7D71A44CEBCD}" srcId="{15D108B2-1EEA-4656-BF79-BB52AEAED6D0}" destId="{A09162CC-8710-4C29-A59F-7B39F42519C2}" srcOrd="4" destOrd="0" parTransId="{D7367FB5-244E-4276-A368-5D74A8797847}" sibTransId="{247CF594-58C9-4DC1-8D3E-BF531E9BB6DC}"/>
    <dgm:cxn modelId="{78041E1F-5A49-4B83-80F1-FC6A6759C87A}" type="presOf" srcId="{9AD0B8CF-FC55-4E96-934A-A10B50BABF0F}" destId="{26737746-0C1B-4431-9A00-FF2F812A25E8}" srcOrd="0" destOrd="0" presId="urn:microsoft.com/office/officeart/2005/8/layout/pyramid2"/>
    <dgm:cxn modelId="{3A2CD74C-F6F7-4BCA-9EF4-251CE81F16A5}" srcId="{15D108B2-1EEA-4656-BF79-BB52AEAED6D0}" destId="{C00AFBB9-35D5-4EE6-926E-063AEDC9A290}" srcOrd="0" destOrd="0" parTransId="{30FB9B0E-8835-427E-8AA6-FC694357CF84}" sibTransId="{DE768B68-876D-462B-A574-2B139B5DF02B}"/>
    <dgm:cxn modelId="{0173F452-39CF-4009-BD8A-4847021B7344}" srcId="{15D108B2-1EEA-4656-BF79-BB52AEAED6D0}" destId="{9AD0B8CF-FC55-4E96-934A-A10B50BABF0F}" srcOrd="2" destOrd="0" parTransId="{CAB35CA7-9B28-4FD6-9D76-16549D859C4C}" sibTransId="{54B72AC9-D15E-4C7B-9831-CBA021DC9CEB}"/>
    <dgm:cxn modelId="{9A14C356-4B21-4D8A-A256-336933BB8FF5}" srcId="{15D108B2-1EEA-4656-BF79-BB52AEAED6D0}" destId="{87E36464-6323-4F2A-972A-B80AA7F59108}" srcOrd="1" destOrd="0" parTransId="{0134C691-6ACF-4B12-B186-402CF0EF2694}" sibTransId="{346D000E-6BBD-48D1-9F73-D56B81EA6D63}"/>
    <dgm:cxn modelId="{3B7E5483-5DC1-49BF-9FDD-FB0EC3639D69}" type="presOf" srcId="{87E36464-6323-4F2A-972A-B80AA7F59108}" destId="{F6905C02-691D-41EF-8AAE-30FE927FE392}" srcOrd="0" destOrd="0" presId="urn:microsoft.com/office/officeart/2005/8/layout/pyramid2"/>
    <dgm:cxn modelId="{94EC05C4-39DC-4E81-B31E-F5A41FA5F14C}" type="presOf" srcId="{15D108B2-1EEA-4656-BF79-BB52AEAED6D0}" destId="{53D8D55E-D1B5-4238-BC45-DF694D2D0561}" srcOrd="0" destOrd="0" presId="urn:microsoft.com/office/officeart/2005/8/layout/pyramid2"/>
    <dgm:cxn modelId="{71CD38E3-830C-4ADF-980E-B570717780AD}" type="presOf" srcId="{C00AFBB9-35D5-4EE6-926E-063AEDC9A290}" destId="{8242E17E-BBD0-4AC3-8244-B5D185B1E7A3}" srcOrd="0" destOrd="0" presId="urn:microsoft.com/office/officeart/2005/8/layout/pyramid2"/>
    <dgm:cxn modelId="{55FC96E9-7AA9-4A51-A1F5-882E3AB4B299}" srcId="{15D108B2-1EEA-4656-BF79-BB52AEAED6D0}" destId="{23818758-0BF5-4DD8-A149-912DD0745344}" srcOrd="3" destOrd="0" parTransId="{F281B58B-B4E8-45DC-9E72-078E457CDA49}" sibTransId="{38907DD4-AC98-4612-ABAB-AD3155342CD3}"/>
    <dgm:cxn modelId="{65D1BBF1-F167-469E-9BA5-A77A221FC4B5}" type="presOf" srcId="{81AC7127-BCBA-4260-9912-53218CB65771}" destId="{A1BC0ED4-8CFE-4993-BBBD-B43778B0B380}" srcOrd="0" destOrd="0" presId="urn:microsoft.com/office/officeart/2005/8/layout/pyramid2"/>
    <dgm:cxn modelId="{D39600F6-3415-4C73-8B4B-579183917805}" type="presOf" srcId="{A09162CC-8710-4C29-A59F-7B39F42519C2}" destId="{30B7DE93-D494-4A67-B518-6A74CDEDAB7F}" srcOrd="0" destOrd="0" presId="urn:microsoft.com/office/officeart/2005/8/layout/pyramid2"/>
    <dgm:cxn modelId="{BA4E1C53-FAFB-4F46-AFDF-9E76C1E25155}" type="presParOf" srcId="{53D8D55E-D1B5-4238-BC45-DF694D2D0561}" destId="{ACCE5BCF-556F-49C0-97D5-C92E4CFF2290}" srcOrd="0" destOrd="0" presId="urn:microsoft.com/office/officeart/2005/8/layout/pyramid2"/>
    <dgm:cxn modelId="{37415126-A94C-47E4-B824-20C0B676B96D}" type="presParOf" srcId="{53D8D55E-D1B5-4238-BC45-DF694D2D0561}" destId="{9CC368E5-3F6B-4EBF-B0FC-2AD15DBCA27C}" srcOrd="1" destOrd="0" presId="urn:microsoft.com/office/officeart/2005/8/layout/pyramid2"/>
    <dgm:cxn modelId="{92E3C769-473A-4D05-B205-25EE5D1408D8}" type="presParOf" srcId="{9CC368E5-3F6B-4EBF-B0FC-2AD15DBCA27C}" destId="{8242E17E-BBD0-4AC3-8244-B5D185B1E7A3}" srcOrd="0" destOrd="0" presId="urn:microsoft.com/office/officeart/2005/8/layout/pyramid2"/>
    <dgm:cxn modelId="{54E8D772-0729-41DF-8DB5-4E31E7CF0CE4}" type="presParOf" srcId="{9CC368E5-3F6B-4EBF-B0FC-2AD15DBCA27C}" destId="{03EEDA78-7AC7-4B39-9A2E-54DC967B4BA4}" srcOrd="1" destOrd="0" presId="urn:microsoft.com/office/officeart/2005/8/layout/pyramid2"/>
    <dgm:cxn modelId="{78D80E97-B087-4464-B78E-790F0DB1BF8C}" type="presParOf" srcId="{9CC368E5-3F6B-4EBF-B0FC-2AD15DBCA27C}" destId="{F6905C02-691D-41EF-8AAE-30FE927FE392}" srcOrd="2" destOrd="0" presId="urn:microsoft.com/office/officeart/2005/8/layout/pyramid2"/>
    <dgm:cxn modelId="{ED2C07E1-2FC4-4D76-9FB4-5D4A88D11EB2}" type="presParOf" srcId="{9CC368E5-3F6B-4EBF-B0FC-2AD15DBCA27C}" destId="{262FB930-54B7-41B9-A3D8-261F04BDBBD9}" srcOrd="3" destOrd="0" presId="urn:microsoft.com/office/officeart/2005/8/layout/pyramid2"/>
    <dgm:cxn modelId="{876AE623-CB72-4873-A7FC-AFD90DC24B5A}" type="presParOf" srcId="{9CC368E5-3F6B-4EBF-B0FC-2AD15DBCA27C}" destId="{26737746-0C1B-4431-9A00-FF2F812A25E8}" srcOrd="4" destOrd="0" presId="urn:microsoft.com/office/officeart/2005/8/layout/pyramid2"/>
    <dgm:cxn modelId="{C2C26D0F-D3F1-46BD-BB77-6F3AF0AA47D9}" type="presParOf" srcId="{9CC368E5-3F6B-4EBF-B0FC-2AD15DBCA27C}" destId="{6A79B7B5-C395-44A1-9898-6DC528CF05C3}" srcOrd="5" destOrd="0" presId="urn:microsoft.com/office/officeart/2005/8/layout/pyramid2"/>
    <dgm:cxn modelId="{04349C13-7806-4D9D-A89A-344D0F7D0F82}" type="presParOf" srcId="{9CC368E5-3F6B-4EBF-B0FC-2AD15DBCA27C}" destId="{D4F6D606-41B5-4365-83B4-05373BC992AF}" srcOrd="6" destOrd="0" presId="urn:microsoft.com/office/officeart/2005/8/layout/pyramid2"/>
    <dgm:cxn modelId="{FC92B900-DC7C-4376-B82B-B63682976BBE}" type="presParOf" srcId="{9CC368E5-3F6B-4EBF-B0FC-2AD15DBCA27C}" destId="{FC24CEDC-8F3F-479E-8807-E3B4D557AE9E}" srcOrd="7" destOrd="0" presId="urn:microsoft.com/office/officeart/2005/8/layout/pyramid2"/>
    <dgm:cxn modelId="{94B25970-EDED-4A1F-A2C3-8FCA6AA6B69D}" type="presParOf" srcId="{9CC368E5-3F6B-4EBF-B0FC-2AD15DBCA27C}" destId="{30B7DE93-D494-4A67-B518-6A74CDEDAB7F}" srcOrd="8" destOrd="0" presId="urn:microsoft.com/office/officeart/2005/8/layout/pyramid2"/>
    <dgm:cxn modelId="{8B27607D-51B7-4B1D-B771-ADCE00CF0786}" type="presParOf" srcId="{9CC368E5-3F6B-4EBF-B0FC-2AD15DBCA27C}" destId="{D56675F9-B851-47BC-87C5-23BFD2516C53}" srcOrd="9" destOrd="0" presId="urn:microsoft.com/office/officeart/2005/8/layout/pyramid2"/>
    <dgm:cxn modelId="{99536520-7BC1-43C6-A838-AD95CB9776EE}" type="presParOf" srcId="{9CC368E5-3F6B-4EBF-B0FC-2AD15DBCA27C}" destId="{A1BC0ED4-8CFE-4993-BBBD-B43778B0B380}" srcOrd="10" destOrd="0" presId="urn:microsoft.com/office/officeart/2005/8/layout/pyramid2"/>
    <dgm:cxn modelId="{C7516250-5411-40BB-888C-2D4206BFC2C0}" type="presParOf" srcId="{9CC368E5-3F6B-4EBF-B0FC-2AD15DBCA27C}" destId="{62BC4A93-C116-435A-AC71-0527FCC1399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A731E0-94A9-49B3-A38D-09F29E127C29}"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GB"/>
        </a:p>
      </dgm:t>
    </dgm:pt>
    <dgm:pt modelId="{0298F2B6-E963-449E-B1DC-3AADAB66A579}">
      <dgm:prSet phldrT="[Text]"/>
      <dgm:spPr/>
      <dgm:t>
        <a:bodyPr/>
        <a:lstStyle/>
        <a:p>
          <a:r>
            <a:rPr lang="en-GB" dirty="0" err="1"/>
            <a:t>Clmnt</a:t>
          </a:r>
          <a:endParaRPr lang="en-GB" dirty="0"/>
        </a:p>
      </dgm:t>
    </dgm:pt>
    <dgm:pt modelId="{0E1D0381-18F0-4EC4-A244-31ABEB23B395}" type="parTrans" cxnId="{967F607A-C661-4788-A4F9-D839A8F26B0B}">
      <dgm:prSet/>
      <dgm:spPr/>
      <dgm:t>
        <a:bodyPr/>
        <a:lstStyle/>
        <a:p>
          <a:endParaRPr lang="en-GB"/>
        </a:p>
      </dgm:t>
    </dgm:pt>
    <dgm:pt modelId="{D98FC9D7-4595-40A0-8052-7E2DC26306B4}" type="sibTrans" cxnId="{967F607A-C661-4788-A4F9-D839A8F26B0B}">
      <dgm:prSet/>
      <dgm:spPr/>
      <dgm:t>
        <a:bodyPr/>
        <a:lstStyle/>
        <a:p>
          <a:endParaRPr lang="en-GB"/>
        </a:p>
      </dgm:t>
    </dgm:pt>
    <dgm:pt modelId="{2B2C3768-FC82-40EE-909F-772DD7DED101}">
      <dgm:prSet phldrT="[Text]"/>
      <dgm:spPr/>
      <dgm:t>
        <a:bodyPr/>
        <a:lstStyle/>
        <a:p>
          <a:r>
            <a:rPr lang="en-GB" dirty="0"/>
            <a:t>must serve factual </a:t>
          </a:r>
          <a:r>
            <a:rPr lang="en-GB" dirty="0" err="1"/>
            <a:t>ev</a:t>
          </a:r>
          <a:r>
            <a:rPr lang="en-GB" dirty="0"/>
            <a:t> with claim form: CPR PD 54A §4.4(1)(a); CPR 8.5(1)</a:t>
          </a:r>
        </a:p>
      </dgm:t>
    </dgm:pt>
    <dgm:pt modelId="{6B386B0E-A956-4EAB-8F65-F2E65B7567E2}" type="parTrans" cxnId="{944E259E-7A43-43D7-B7C3-14E161317F4D}">
      <dgm:prSet/>
      <dgm:spPr/>
      <dgm:t>
        <a:bodyPr/>
        <a:lstStyle/>
        <a:p>
          <a:endParaRPr lang="en-GB"/>
        </a:p>
      </dgm:t>
    </dgm:pt>
    <dgm:pt modelId="{A0211C95-8D6C-4C7D-841E-534B82F6F8CA}" type="sibTrans" cxnId="{944E259E-7A43-43D7-B7C3-14E161317F4D}">
      <dgm:prSet/>
      <dgm:spPr/>
      <dgm:t>
        <a:bodyPr/>
        <a:lstStyle/>
        <a:p>
          <a:endParaRPr lang="en-GB"/>
        </a:p>
      </dgm:t>
    </dgm:pt>
    <dgm:pt modelId="{F78CFB62-7458-4C6A-B136-BA2880E49425}">
      <dgm:prSet phldrT="[Text]"/>
      <dgm:spPr/>
      <dgm:t>
        <a:bodyPr/>
        <a:lstStyle/>
        <a:p>
          <a:r>
            <a:rPr lang="en-GB" dirty="0"/>
            <a:t>And “any docs on which C proposes to rely”: CPR PD 54A §4.4(1)(f)</a:t>
          </a:r>
        </a:p>
      </dgm:t>
    </dgm:pt>
    <dgm:pt modelId="{52D791EC-C671-4179-9411-C6640C4D4153}" type="parTrans" cxnId="{CAC0C647-DDC8-4396-9FB7-2B4F48DF6F95}">
      <dgm:prSet/>
      <dgm:spPr/>
      <dgm:t>
        <a:bodyPr/>
        <a:lstStyle/>
        <a:p>
          <a:endParaRPr lang="en-GB"/>
        </a:p>
      </dgm:t>
    </dgm:pt>
    <dgm:pt modelId="{C7B8303F-9C06-4A42-B180-D17AD3641BF9}" type="sibTrans" cxnId="{CAC0C647-DDC8-4396-9FB7-2B4F48DF6F95}">
      <dgm:prSet/>
      <dgm:spPr/>
      <dgm:t>
        <a:bodyPr/>
        <a:lstStyle/>
        <a:p>
          <a:endParaRPr lang="en-GB"/>
        </a:p>
      </dgm:t>
    </dgm:pt>
    <dgm:pt modelId="{F449750F-6E5A-4DBC-B41C-BF6F5D187E43}">
      <dgm:prSet phldrT="[Text]"/>
      <dgm:spPr/>
      <dgm:t>
        <a:bodyPr/>
        <a:lstStyle/>
        <a:p>
          <a:r>
            <a:rPr lang="en-GB" dirty="0" err="1"/>
            <a:t>Dfdt</a:t>
          </a:r>
          <a:endParaRPr lang="en-GB" dirty="0"/>
        </a:p>
      </dgm:t>
    </dgm:pt>
    <dgm:pt modelId="{7429EE2C-C0CA-426C-BA66-96B35EBCF483}" type="parTrans" cxnId="{E70FA3D8-21AF-4BEB-A3F8-0FA8183AD6C2}">
      <dgm:prSet/>
      <dgm:spPr/>
      <dgm:t>
        <a:bodyPr/>
        <a:lstStyle/>
        <a:p>
          <a:endParaRPr lang="en-GB"/>
        </a:p>
      </dgm:t>
    </dgm:pt>
    <dgm:pt modelId="{7080D4F9-CCC8-4F53-A57E-449DDA184194}" type="sibTrans" cxnId="{E70FA3D8-21AF-4BEB-A3F8-0FA8183AD6C2}">
      <dgm:prSet/>
      <dgm:spPr/>
      <dgm:t>
        <a:bodyPr/>
        <a:lstStyle/>
        <a:p>
          <a:endParaRPr lang="en-GB"/>
        </a:p>
      </dgm:t>
    </dgm:pt>
    <dgm:pt modelId="{63E172F6-0C1E-48EE-A897-1B839C44CCEF}">
      <dgm:prSet phldrT="[Text]"/>
      <dgm:spPr/>
      <dgm:t>
        <a:bodyPr/>
        <a:lstStyle/>
        <a:p>
          <a:r>
            <a:rPr lang="en-GB" dirty="0"/>
            <a:t>SGs stage: CPR 54.8 silent on </a:t>
          </a:r>
          <a:r>
            <a:rPr lang="en-GB" dirty="0" err="1"/>
            <a:t>ev</a:t>
          </a:r>
          <a:endParaRPr lang="en-GB" dirty="0"/>
        </a:p>
      </dgm:t>
    </dgm:pt>
    <dgm:pt modelId="{52A838F6-9CC6-487B-A1C5-BD7BC6D70ED9}" type="parTrans" cxnId="{C8200995-ED6E-43B8-8B60-F04967E3D0BA}">
      <dgm:prSet/>
      <dgm:spPr/>
      <dgm:t>
        <a:bodyPr/>
        <a:lstStyle/>
        <a:p>
          <a:endParaRPr lang="en-GB"/>
        </a:p>
      </dgm:t>
    </dgm:pt>
    <dgm:pt modelId="{AACE5F59-E56B-4D62-AA8C-2457A96ABB82}" type="sibTrans" cxnId="{C8200995-ED6E-43B8-8B60-F04967E3D0BA}">
      <dgm:prSet/>
      <dgm:spPr/>
      <dgm:t>
        <a:bodyPr/>
        <a:lstStyle/>
        <a:p>
          <a:endParaRPr lang="en-GB"/>
        </a:p>
      </dgm:t>
    </dgm:pt>
    <dgm:pt modelId="{46B21E96-9E52-4C63-9396-F07E5D678952}">
      <dgm:prSet phldrT="[Text]"/>
      <dgm:spPr/>
      <dgm:t>
        <a:bodyPr/>
        <a:lstStyle/>
        <a:p>
          <a:r>
            <a:rPr lang="en-GB" dirty="0"/>
            <a:t>facts in claim form verified by S/</a:t>
          </a:r>
          <a:r>
            <a:rPr lang="en-GB" dirty="0" err="1"/>
            <a:t>ment</a:t>
          </a:r>
          <a:r>
            <a:rPr lang="en-GB" dirty="0"/>
            <a:t> of Truth may be relied on as </a:t>
          </a:r>
          <a:r>
            <a:rPr lang="en-GB" dirty="0" err="1"/>
            <a:t>ev</a:t>
          </a:r>
          <a:r>
            <a:rPr lang="en-GB" dirty="0"/>
            <a:t>: CPR 8.5(7)</a:t>
          </a:r>
        </a:p>
      </dgm:t>
    </dgm:pt>
    <dgm:pt modelId="{1A5EC988-2B04-49C0-945D-BB41E31CA85B}" type="parTrans" cxnId="{E637B17F-FAA2-4FF4-8436-63CC4164B4ED}">
      <dgm:prSet/>
      <dgm:spPr/>
      <dgm:t>
        <a:bodyPr/>
        <a:lstStyle/>
        <a:p>
          <a:endParaRPr lang="en-GB"/>
        </a:p>
      </dgm:t>
    </dgm:pt>
    <dgm:pt modelId="{CE4D1313-647F-45B3-B493-CA89210FF2DB}" type="sibTrans" cxnId="{E637B17F-FAA2-4FF4-8436-63CC4164B4ED}">
      <dgm:prSet/>
      <dgm:spPr/>
      <dgm:t>
        <a:bodyPr/>
        <a:lstStyle/>
        <a:p>
          <a:endParaRPr lang="en-GB"/>
        </a:p>
      </dgm:t>
    </dgm:pt>
    <dgm:pt modelId="{4B326DC5-C681-4BEE-86B9-460E4F082000}">
      <dgm:prSet phldrT="[Text]"/>
      <dgm:spPr/>
      <dgm:t>
        <a:bodyPr/>
        <a:lstStyle/>
        <a:p>
          <a:r>
            <a:rPr lang="en-GB" dirty="0"/>
            <a:t>reply </a:t>
          </a:r>
          <a:r>
            <a:rPr lang="en-GB" dirty="0" err="1"/>
            <a:t>ev</a:t>
          </a:r>
          <a:r>
            <a:rPr lang="en-GB" dirty="0"/>
            <a:t> w/in 14 days of D’s </a:t>
          </a:r>
          <a:r>
            <a:rPr lang="en-GB" dirty="0" err="1"/>
            <a:t>ev</a:t>
          </a:r>
          <a:r>
            <a:rPr lang="en-GB" dirty="0"/>
            <a:t>: CPR 8.5(5)</a:t>
          </a:r>
        </a:p>
      </dgm:t>
    </dgm:pt>
    <dgm:pt modelId="{D6AB7328-B49C-463F-8024-2EDDF3394ECB}" type="parTrans" cxnId="{FBC77EB3-FE44-430D-82AB-A0D8A401F575}">
      <dgm:prSet/>
      <dgm:spPr/>
      <dgm:t>
        <a:bodyPr/>
        <a:lstStyle/>
        <a:p>
          <a:endParaRPr lang="en-GB"/>
        </a:p>
      </dgm:t>
    </dgm:pt>
    <dgm:pt modelId="{B0269FE4-F8A5-4323-BE22-5CB986D836B5}" type="sibTrans" cxnId="{FBC77EB3-FE44-430D-82AB-A0D8A401F575}">
      <dgm:prSet/>
      <dgm:spPr/>
      <dgm:t>
        <a:bodyPr/>
        <a:lstStyle/>
        <a:p>
          <a:endParaRPr lang="en-GB"/>
        </a:p>
      </dgm:t>
    </dgm:pt>
    <dgm:pt modelId="{AF01FB66-6A19-40A1-A5BC-78F43360DF86}">
      <dgm:prSet phldrT="[Text]"/>
      <dgm:spPr/>
      <dgm:t>
        <a:bodyPr/>
        <a:lstStyle/>
        <a:p>
          <a:r>
            <a:rPr lang="en-GB" dirty="0"/>
            <a:t>other times </a:t>
          </a:r>
          <a:r>
            <a:rPr lang="en-GB" dirty="0" err="1"/>
            <a:t>req.s</a:t>
          </a:r>
          <a:r>
            <a:rPr lang="en-GB" dirty="0"/>
            <a:t> permission – CPR 54.16(2)</a:t>
          </a:r>
        </a:p>
      </dgm:t>
    </dgm:pt>
    <dgm:pt modelId="{E3927902-FE3A-481A-9BD0-1EA6E929155E}" type="parTrans" cxnId="{A37CB9E7-2697-4666-8714-2A855151D939}">
      <dgm:prSet/>
      <dgm:spPr/>
      <dgm:t>
        <a:bodyPr/>
        <a:lstStyle/>
        <a:p>
          <a:endParaRPr lang="en-GB"/>
        </a:p>
      </dgm:t>
    </dgm:pt>
    <dgm:pt modelId="{DCDE1D3E-204C-40DF-BE18-69A3A15B8CE6}" type="sibTrans" cxnId="{A37CB9E7-2697-4666-8714-2A855151D939}">
      <dgm:prSet/>
      <dgm:spPr/>
      <dgm:t>
        <a:bodyPr/>
        <a:lstStyle/>
        <a:p>
          <a:endParaRPr lang="en-GB"/>
        </a:p>
      </dgm:t>
    </dgm:pt>
    <dgm:pt modelId="{62F2A823-12A4-40DB-89C0-2AA8607CD0F9}">
      <dgm:prSet phldrT="[Text]"/>
      <dgm:spPr/>
      <dgm:t>
        <a:bodyPr/>
        <a:lstStyle/>
        <a:p>
          <a:pPr>
            <a:buFont typeface="Calibri" panose="020F0502020204030204" pitchFamily="34" charset="0"/>
            <a:buChar char="-"/>
          </a:pPr>
          <a:r>
            <a:rPr lang="en-GB" dirty="0"/>
            <a:t>DGs stage: any written </a:t>
          </a:r>
          <a:r>
            <a:rPr lang="en-GB" dirty="0" err="1"/>
            <a:t>ev</a:t>
          </a:r>
          <a:r>
            <a:rPr lang="en-GB" dirty="0"/>
            <a:t> required – CPR54.14(1)(b)</a:t>
          </a:r>
        </a:p>
      </dgm:t>
    </dgm:pt>
    <dgm:pt modelId="{CE8A80FF-48B7-4034-979A-20510DB6AC44}" type="parTrans" cxnId="{D3F9B8DE-7BCE-453B-A801-CAF4A96B42BA}">
      <dgm:prSet/>
      <dgm:spPr/>
    </dgm:pt>
    <dgm:pt modelId="{B5E751DC-CE2F-45DB-930C-C48A0034F5FF}" type="sibTrans" cxnId="{D3F9B8DE-7BCE-453B-A801-CAF4A96B42BA}">
      <dgm:prSet/>
      <dgm:spPr/>
    </dgm:pt>
    <dgm:pt modelId="{99E46B04-E471-4A94-8832-6BD21A813B86}">
      <dgm:prSet phldrT="[Text]"/>
      <dgm:spPr/>
      <dgm:t>
        <a:bodyPr/>
        <a:lstStyle/>
        <a:p>
          <a:r>
            <a:rPr lang="en-GB" dirty="0"/>
            <a:t>must be paginated, indexed bundle - CPR PD 54A §9.1(3)</a:t>
          </a:r>
        </a:p>
      </dgm:t>
    </dgm:pt>
    <dgm:pt modelId="{E481AB9E-20B1-46D8-B67A-3C2B3B7E300D}" type="parTrans" cxnId="{4AB81912-E8F6-4687-99D4-B6836C37E2C0}">
      <dgm:prSet/>
      <dgm:spPr/>
    </dgm:pt>
    <dgm:pt modelId="{2927F1BA-9FC2-4B11-A921-A8A135E3B81B}" type="sibTrans" cxnId="{4AB81912-E8F6-4687-99D4-B6836C37E2C0}">
      <dgm:prSet/>
      <dgm:spPr/>
    </dgm:pt>
    <dgm:pt modelId="{A8A5B9FF-1DE4-487E-9B25-F4C509B13394}">
      <dgm:prSet phldrT="[Text]"/>
      <dgm:spPr/>
      <dgm:t>
        <a:bodyPr/>
        <a:lstStyle/>
        <a:p>
          <a:r>
            <a:rPr lang="en-GB" dirty="0"/>
            <a:t>CPR PD 54A §10.1: DGs should ID relevant facts, underlying reasoning</a:t>
          </a:r>
        </a:p>
      </dgm:t>
    </dgm:pt>
    <dgm:pt modelId="{63D64FA5-1DF6-474D-B194-4D1A600B081B}" type="parTrans" cxnId="{B9411EFB-F82D-4FAB-9249-79593CD845B8}">
      <dgm:prSet/>
      <dgm:spPr/>
    </dgm:pt>
    <dgm:pt modelId="{CAF995BD-ECD5-46C1-BB92-5116D777A322}" type="sibTrans" cxnId="{B9411EFB-F82D-4FAB-9249-79593CD845B8}">
      <dgm:prSet/>
      <dgm:spPr/>
    </dgm:pt>
    <dgm:pt modelId="{05CE6FCB-DEFE-4C2D-9E2D-95178B4109D8}">
      <dgm:prSet phldrT="[Text]"/>
      <dgm:spPr/>
      <dgm:t>
        <a:bodyPr/>
        <a:lstStyle/>
        <a:p>
          <a:endParaRPr lang="en-GB" dirty="0"/>
        </a:p>
      </dgm:t>
    </dgm:pt>
    <dgm:pt modelId="{8C14ED99-8E9E-4D6D-A67C-7B3975788AE9}" type="parTrans" cxnId="{48BE457E-D60D-4520-A6E8-FF36B0261BCB}">
      <dgm:prSet/>
      <dgm:spPr/>
    </dgm:pt>
    <dgm:pt modelId="{7C01E0D6-BCC9-4F05-8173-F93D5A18CDA2}" type="sibTrans" cxnId="{48BE457E-D60D-4520-A6E8-FF36B0261BCB}">
      <dgm:prSet/>
      <dgm:spPr/>
    </dgm:pt>
    <dgm:pt modelId="{202A2310-ED8B-4F52-9CF3-EECCE2369B3D}">
      <dgm:prSet phldrT="[Text]"/>
      <dgm:spPr/>
      <dgm:t>
        <a:bodyPr/>
        <a:lstStyle/>
        <a:p>
          <a:r>
            <a:rPr lang="en-GB" dirty="0"/>
            <a:t>CPR PD 54A §10.2: disclosure not </a:t>
          </a:r>
          <a:r>
            <a:rPr lang="en-GB" dirty="0" err="1"/>
            <a:t>req’d</a:t>
          </a:r>
          <a:r>
            <a:rPr lang="en-GB" dirty="0"/>
            <a:t> unless the court orders otherwise</a:t>
          </a:r>
        </a:p>
      </dgm:t>
    </dgm:pt>
    <dgm:pt modelId="{DCE6E336-46E8-42A9-9A0E-B1CFBD62BCE7}" type="parTrans" cxnId="{E5542197-5C02-43DE-B811-EEB04FD5E57D}">
      <dgm:prSet/>
      <dgm:spPr/>
    </dgm:pt>
    <dgm:pt modelId="{090156D2-2844-47ED-8638-CFE3FE77C057}" type="sibTrans" cxnId="{E5542197-5C02-43DE-B811-EEB04FD5E57D}">
      <dgm:prSet/>
      <dgm:spPr/>
    </dgm:pt>
    <dgm:pt modelId="{D709998F-27B8-4160-BCB3-4058C000B2CD}" type="pres">
      <dgm:prSet presAssocID="{E7A731E0-94A9-49B3-A38D-09F29E127C29}" presName="Name0" presStyleCnt="0">
        <dgm:presLayoutVars>
          <dgm:dir/>
          <dgm:animLvl val="lvl"/>
          <dgm:resizeHandles/>
        </dgm:presLayoutVars>
      </dgm:prSet>
      <dgm:spPr/>
    </dgm:pt>
    <dgm:pt modelId="{87349455-C62F-4929-B700-6F2E135B11AA}" type="pres">
      <dgm:prSet presAssocID="{0298F2B6-E963-449E-B1DC-3AADAB66A579}" presName="linNode" presStyleCnt="0"/>
      <dgm:spPr/>
    </dgm:pt>
    <dgm:pt modelId="{2B33DD4B-5613-472D-8C7D-2461A0173619}" type="pres">
      <dgm:prSet presAssocID="{0298F2B6-E963-449E-B1DC-3AADAB66A579}" presName="parentShp" presStyleLbl="node1" presStyleIdx="0" presStyleCnt="2" custScaleX="59824" custLinFactNeighborX="-605" custLinFactNeighborY="-26">
        <dgm:presLayoutVars>
          <dgm:bulletEnabled val="1"/>
        </dgm:presLayoutVars>
      </dgm:prSet>
      <dgm:spPr/>
    </dgm:pt>
    <dgm:pt modelId="{DEEF1C0F-6DC4-4B43-A118-A32A45F5A788}" type="pres">
      <dgm:prSet presAssocID="{0298F2B6-E963-449E-B1DC-3AADAB66A579}" presName="childShp" presStyleLbl="bgAccFollowNode1" presStyleIdx="0" presStyleCnt="2">
        <dgm:presLayoutVars>
          <dgm:bulletEnabled val="1"/>
        </dgm:presLayoutVars>
      </dgm:prSet>
      <dgm:spPr/>
    </dgm:pt>
    <dgm:pt modelId="{656E3B6D-3373-4D26-ADFA-D79E673688BE}" type="pres">
      <dgm:prSet presAssocID="{D98FC9D7-4595-40A0-8052-7E2DC26306B4}" presName="spacing" presStyleCnt="0"/>
      <dgm:spPr/>
    </dgm:pt>
    <dgm:pt modelId="{2C88D2DC-A912-4647-B925-7BD7D2E283AC}" type="pres">
      <dgm:prSet presAssocID="{F449750F-6E5A-4DBC-B41C-BF6F5D187E43}" presName="linNode" presStyleCnt="0"/>
      <dgm:spPr/>
    </dgm:pt>
    <dgm:pt modelId="{93D6F3F4-BFD2-428E-9A79-53D508FC2649}" type="pres">
      <dgm:prSet presAssocID="{F449750F-6E5A-4DBC-B41C-BF6F5D187E43}" presName="parentShp" presStyleLbl="node1" presStyleIdx="1" presStyleCnt="2" custScaleX="58237">
        <dgm:presLayoutVars>
          <dgm:bulletEnabled val="1"/>
        </dgm:presLayoutVars>
      </dgm:prSet>
      <dgm:spPr/>
    </dgm:pt>
    <dgm:pt modelId="{68606F4B-29DA-4DE2-A569-8C8FDD1CEF27}" type="pres">
      <dgm:prSet presAssocID="{F449750F-6E5A-4DBC-B41C-BF6F5D187E43}" presName="childShp" presStyleLbl="bgAccFollowNode1" presStyleIdx="1" presStyleCnt="2">
        <dgm:presLayoutVars>
          <dgm:bulletEnabled val="1"/>
        </dgm:presLayoutVars>
      </dgm:prSet>
      <dgm:spPr/>
    </dgm:pt>
  </dgm:ptLst>
  <dgm:cxnLst>
    <dgm:cxn modelId="{4D5A9D0E-8A5A-43EC-B1FB-BE47EB114167}" type="presOf" srcId="{05CE6FCB-DEFE-4C2D-9E2D-95178B4109D8}" destId="{68606F4B-29DA-4DE2-A569-8C8FDD1CEF27}" srcOrd="0" destOrd="5" presId="urn:microsoft.com/office/officeart/2005/8/layout/vList6"/>
    <dgm:cxn modelId="{4AB81912-E8F6-4687-99D4-B6836C37E2C0}" srcId="{F449750F-6E5A-4DBC-B41C-BF6F5D187E43}" destId="{99E46B04-E471-4A94-8832-6BD21A813B86}" srcOrd="2" destOrd="0" parTransId="{E481AB9E-20B1-46D8-B67A-3C2B3B7E300D}" sibTransId="{2927F1BA-9FC2-4B11-A921-A8A135E3B81B}"/>
    <dgm:cxn modelId="{B53BA61A-8B68-4EC5-B649-334E8BD1DBB8}" type="presOf" srcId="{A8A5B9FF-1DE4-487E-9B25-F4C509B13394}" destId="{68606F4B-29DA-4DE2-A569-8C8FDD1CEF27}" srcOrd="0" destOrd="3" presId="urn:microsoft.com/office/officeart/2005/8/layout/vList6"/>
    <dgm:cxn modelId="{C820D92C-CC35-41C5-BCDD-0CD5568A82A8}" type="presOf" srcId="{0298F2B6-E963-449E-B1DC-3AADAB66A579}" destId="{2B33DD4B-5613-472D-8C7D-2461A0173619}" srcOrd="0" destOrd="0" presId="urn:microsoft.com/office/officeart/2005/8/layout/vList6"/>
    <dgm:cxn modelId="{B0F9FD2D-2F5E-4B9C-8FCF-428BC854CFB1}" type="presOf" srcId="{F449750F-6E5A-4DBC-B41C-BF6F5D187E43}" destId="{93D6F3F4-BFD2-428E-9A79-53D508FC2649}" srcOrd="0" destOrd="0" presId="urn:microsoft.com/office/officeart/2005/8/layout/vList6"/>
    <dgm:cxn modelId="{F6CA5944-A1BF-4102-A465-9785219325D7}" type="presOf" srcId="{4B326DC5-C681-4BEE-86B9-460E4F082000}" destId="{DEEF1C0F-6DC4-4B43-A118-A32A45F5A788}" srcOrd="0" destOrd="3" presId="urn:microsoft.com/office/officeart/2005/8/layout/vList6"/>
    <dgm:cxn modelId="{CAC0C647-DDC8-4396-9FB7-2B4F48DF6F95}" srcId="{0298F2B6-E963-449E-B1DC-3AADAB66A579}" destId="{F78CFB62-7458-4C6A-B136-BA2880E49425}" srcOrd="1" destOrd="0" parTransId="{52D791EC-C671-4179-9411-C6640C4D4153}" sibTransId="{C7B8303F-9C06-4A42-B180-D17AD3641BF9}"/>
    <dgm:cxn modelId="{90483759-D27D-4055-BC61-C820A7D919EA}" type="presOf" srcId="{E7A731E0-94A9-49B3-A38D-09F29E127C29}" destId="{D709998F-27B8-4160-BCB3-4058C000B2CD}" srcOrd="0" destOrd="0" presId="urn:microsoft.com/office/officeart/2005/8/layout/vList6"/>
    <dgm:cxn modelId="{967F607A-C661-4788-A4F9-D839A8F26B0B}" srcId="{E7A731E0-94A9-49B3-A38D-09F29E127C29}" destId="{0298F2B6-E963-449E-B1DC-3AADAB66A579}" srcOrd="0" destOrd="0" parTransId="{0E1D0381-18F0-4EC4-A244-31ABEB23B395}" sibTransId="{D98FC9D7-4595-40A0-8052-7E2DC26306B4}"/>
    <dgm:cxn modelId="{48BE457E-D60D-4520-A6E8-FF36B0261BCB}" srcId="{F449750F-6E5A-4DBC-B41C-BF6F5D187E43}" destId="{05CE6FCB-DEFE-4C2D-9E2D-95178B4109D8}" srcOrd="5" destOrd="0" parTransId="{8C14ED99-8E9E-4D6D-A67C-7B3975788AE9}" sibTransId="{7C01E0D6-BCC9-4F05-8173-F93D5A18CDA2}"/>
    <dgm:cxn modelId="{E637B17F-FAA2-4FF4-8436-63CC4164B4ED}" srcId="{0298F2B6-E963-449E-B1DC-3AADAB66A579}" destId="{46B21E96-9E52-4C63-9396-F07E5D678952}" srcOrd="2" destOrd="0" parTransId="{1A5EC988-2B04-49C0-945D-BB41E31CA85B}" sibTransId="{CE4D1313-647F-45B3-B493-CA89210FF2DB}"/>
    <dgm:cxn modelId="{3F7BCC80-928D-4E5F-9233-4F5464DF5FA9}" type="presOf" srcId="{F78CFB62-7458-4C6A-B136-BA2880E49425}" destId="{DEEF1C0F-6DC4-4B43-A118-A32A45F5A788}" srcOrd="0" destOrd="1" presId="urn:microsoft.com/office/officeart/2005/8/layout/vList6"/>
    <dgm:cxn modelId="{30273693-3CCB-4E41-BFED-3EF930FAE44F}" type="presOf" srcId="{62F2A823-12A4-40DB-89C0-2AA8607CD0F9}" destId="{68606F4B-29DA-4DE2-A569-8C8FDD1CEF27}" srcOrd="0" destOrd="1" presId="urn:microsoft.com/office/officeart/2005/8/layout/vList6"/>
    <dgm:cxn modelId="{C8200995-ED6E-43B8-8B60-F04967E3D0BA}" srcId="{F449750F-6E5A-4DBC-B41C-BF6F5D187E43}" destId="{63E172F6-0C1E-48EE-A897-1B839C44CCEF}" srcOrd="0" destOrd="0" parTransId="{52A838F6-9CC6-487B-A1C5-BD7BC6D70ED9}" sibTransId="{AACE5F59-E56B-4D62-AA8C-2457A96ABB82}"/>
    <dgm:cxn modelId="{E5542197-5C02-43DE-B811-EEB04FD5E57D}" srcId="{F449750F-6E5A-4DBC-B41C-BF6F5D187E43}" destId="{202A2310-ED8B-4F52-9CF3-EECCE2369B3D}" srcOrd="4" destOrd="0" parTransId="{DCE6E336-46E8-42A9-9A0E-B1CFBD62BCE7}" sibTransId="{090156D2-2844-47ED-8638-CFE3FE77C057}"/>
    <dgm:cxn modelId="{944E259E-7A43-43D7-B7C3-14E161317F4D}" srcId="{0298F2B6-E963-449E-B1DC-3AADAB66A579}" destId="{2B2C3768-FC82-40EE-909F-772DD7DED101}" srcOrd="0" destOrd="0" parTransId="{6B386B0E-A956-4EAB-8F65-F2E65B7567E2}" sibTransId="{A0211C95-8D6C-4C7D-841E-534B82F6F8CA}"/>
    <dgm:cxn modelId="{EBDCF1A4-E4C7-4B86-BE73-94A481C199B7}" type="presOf" srcId="{63E172F6-0C1E-48EE-A897-1B839C44CCEF}" destId="{68606F4B-29DA-4DE2-A569-8C8FDD1CEF27}" srcOrd="0" destOrd="0" presId="urn:microsoft.com/office/officeart/2005/8/layout/vList6"/>
    <dgm:cxn modelId="{FBC77EB3-FE44-430D-82AB-A0D8A401F575}" srcId="{0298F2B6-E963-449E-B1DC-3AADAB66A579}" destId="{4B326DC5-C681-4BEE-86B9-460E4F082000}" srcOrd="3" destOrd="0" parTransId="{D6AB7328-B49C-463F-8024-2EDDF3394ECB}" sibTransId="{B0269FE4-F8A5-4323-BE22-5CB986D836B5}"/>
    <dgm:cxn modelId="{891359B6-6628-46C1-BA09-B3BCE85A86E8}" type="presOf" srcId="{99E46B04-E471-4A94-8832-6BD21A813B86}" destId="{68606F4B-29DA-4DE2-A569-8C8FDD1CEF27}" srcOrd="0" destOrd="2" presId="urn:microsoft.com/office/officeart/2005/8/layout/vList6"/>
    <dgm:cxn modelId="{4304D6B9-7009-4E5F-A756-D52E2BDFA447}" type="presOf" srcId="{2B2C3768-FC82-40EE-909F-772DD7DED101}" destId="{DEEF1C0F-6DC4-4B43-A118-A32A45F5A788}" srcOrd="0" destOrd="0" presId="urn:microsoft.com/office/officeart/2005/8/layout/vList6"/>
    <dgm:cxn modelId="{BA38B7C1-16BD-4F32-B985-10A111CF8E07}" type="presOf" srcId="{46B21E96-9E52-4C63-9396-F07E5D678952}" destId="{DEEF1C0F-6DC4-4B43-A118-A32A45F5A788}" srcOrd="0" destOrd="2" presId="urn:microsoft.com/office/officeart/2005/8/layout/vList6"/>
    <dgm:cxn modelId="{BA848AD5-1CF1-43A7-9438-AA499CA7F054}" type="presOf" srcId="{AF01FB66-6A19-40A1-A5BC-78F43360DF86}" destId="{DEEF1C0F-6DC4-4B43-A118-A32A45F5A788}" srcOrd="0" destOrd="4" presId="urn:microsoft.com/office/officeart/2005/8/layout/vList6"/>
    <dgm:cxn modelId="{E70FA3D8-21AF-4BEB-A3F8-0FA8183AD6C2}" srcId="{E7A731E0-94A9-49B3-A38D-09F29E127C29}" destId="{F449750F-6E5A-4DBC-B41C-BF6F5D187E43}" srcOrd="1" destOrd="0" parTransId="{7429EE2C-C0CA-426C-BA66-96B35EBCF483}" sibTransId="{7080D4F9-CCC8-4F53-A57E-449DDA184194}"/>
    <dgm:cxn modelId="{D3F9B8DE-7BCE-453B-A801-CAF4A96B42BA}" srcId="{F449750F-6E5A-4DBC-B41C-BF6F5D187E43}" destId="{62F2A823-12A4-40DB-89C0-2AA8607CD0F9}" srcOrd="1" destOrd="0" parTransId="{CE8A80FF-48B7-4034-979A-20510DB6AC44}" sibTransId="{B5E751DC-CE2F-45DB-930C-C48A0034F5FF}"/>
    <dgm:cxn modelId="{A37CB9E7-2697-4666-8714-2A855151D939}" srcId="{0298F2B6-E963-449E-B1DC-3AADAB66A579}" destId="{AF01FB66-6A19-40A1-A5BC-78F43360DF86}" srcOrd="4" destOrd="0" parTransId="{E3927902-FE3A-481A-9BD0-1EA6E929155E}" sibTransId="{DCDE1D3E-204C-40DF-BE18-69A3A15B8CE6}"/>
    <dgm:cxn modelId="{6F9C8AEF-7766-4EFD-8AC2-B04E20303352}" type="presOf" srcId="{202A2310-ED8B-4F52-9CF3-EECCE2369B3D}" destId="{68606F4B-29DA-4DE2-A569-8C8FDD1CEF27}" srcOrd="0" destOrd="4" presId="urn:microsoft.com/office/officeart/2005/8/layout/vList6"/>
    <dgm:cxn modelId="{B9411EFB-F82D-4FAB-9249-79593CD845B8}" srcId="{F449750F-6E5A-4DBC-B41C-BF6F5D187E43}" destId="{A8A5B9FF-1DE4-487E-9B25-F4C509B13394}" srcOrd="3" destOrd="0" parTransId="{63D64FA5-1DF6-474D-B194-4D1A600B081B}" sibTransId="{CAF995BD-ECD5-46C1-BB92-5116D777A322}"/>
    <dgm:cxn modelId="{B0951BBC-C258-4896-8867-C89CFF685076}" type="presParOf" srcId="{D709998F-27B8-4160-BCB3-4058C000B2CD}" destId="{87349455-C62F-4929-B700-6F2E135B11AA}" srcOrd="0" destOrd="0" presId="urn:microsoft.com/office/officeart/2005/8/layout/vList6"/>
    <dgm:cxn modelId="{F07767EF-5698-4032-A14C-908560EF2F89}" type="presParOf" srcId="{87349455-C62F-4929-B700-6F2E135B11AA}" destId="{2B33DD4B-5613-472D-8C7D-2461A0173619}" srcOrd="0" destOrd="0" presId="urn:microsoft.com/office/officeart/2005/8/layout/vList6"/>
    <dgm:cxn modelId="{71FA2352-02AD-44BE-8B1E-AA75E05DB461}" type="presParOf" srcId="{87349455-C62F-4929-B700-6F2E135B11AA}" destId="{DEEF1C0F-6DC4-4B43-A118-A32A45F5A788}" srcOrd="1" destOrd="0" presId="urn:microsoft.com/office/officeart/2005/8/layout/vList6"/>
    <dgm:cxn modelId="{CCC75B24-FC11-4687-A240-CA2E1D19823B}" type="presParOf" srcId="{D709998F-27B8-4160-BCB3-4058C000B2CD}" destId="{656E3B6D-3373-4D26-ADFA-D79E673688BE}" srcOrd="1" destOrd="0" presId="urn:microsoft.com/office/officeart/2005/8/layout/vList6"/>
    <dgm:cxn modelId="{D104001B-83D4-4CE7-AD73-FB93FA410C22}" type="presParOf" srcId="{D709998F-27B8-4160-BCB3-4058C000B2CD}" destId="{2C88D2DC-A912-4647-B925-7BD7D2E283AC}" srcOrd="2" destOrd="0" presId="urn:microsoft.com/office/officeart/2005/8/layout/vList6"/>
    <dgm:cxn modelId="{F363F65B-BC48-42BA-90CB-5CA392D8286D}" type="presParOf" srcId="{2C88D2DC-A912-4647-B925-7BD7D2E283AC}" destId="{93D6F3F4-BFD2-428E-9A79-53D508FC2649}" srcOrd="0" destOrd="0" presId="urn:microsoft.com/office/officeart/2005/8/layout/vList6"/>
    <dgm:cxn modelId="{979D0AC2-9701-40F6-BB07-5F8A5950DBBA}" type="presParOf" srcId="{2C88D2DC-A912-4647-B925-7BD7D2E283AC}" destId="{68606F4B-29DA-4DE2-A569-8C8FDD1CEF2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D108B2-1EEA-4656-BF79-BB52AEAED6D0}" type="doc">
      <dgm:prSet loTypeId="urn:microsoft.com/office/officeart/2005/8/layout/pyramid2" loCatId="list" qsTypeId="urn:microsoft.com/office/officeart/2005/8/quickstyle/simple1" qsCatId="simple" csTypeId="urn:microsoft.com/office/officeart/2005/8/colors/accent1_2" csCatId="accent1" phldr="1"/>
      <dgm:spPr/>
    </dgm:pt>
    <dgm:pt modelId="{C00AFBB9-35D5-4EE6-926E-063AEDC9A290}">
      <dgm:prSet phldrT="[Text]" custT="1"/>
      <dgm:spPr/>
      <dgm:t>
        <a:bodyPr/>
        <a:lstStyle/>
        <a:p>
          <a:r>
            <a:rPr lang="en-GB" sz="1400" b="0" dirty="0"/>
            <a:t>General Rules</a:t>
          </a:r>
        </a:p>
      </dgm:t>
    </dgm:pt>
    <dgm:pt modelId="{30FB9B0E-8835-427E-8AA6-FC694357CF84}" type="parTrans" cxnId="{3A2CD74C-F6F7-4BCA-9EF4-251CE81F16A5}">
      <dgm:prSet/>
      <dgm:spPr/>
      <dgm:t>
        <a:bodyPr/>
        <a:lstStyle/>
        <a:p>
          <a:endParaRPr lang="en-GB"/>
        </a:p>
      </dgm:t>
    </dgm:pt>
    <dgm:pt modelId="{DE768B68-876D-462B-A574-2B139B5DF02B}" type="sibTrans" cxnId="{3A2CD74C-F6F7-4BCA-9EF4-251CE81F16A5}">
      <dgm:prSet/>
      <dgm:spPr/>
      <dgm:t>
        <a:bodyPr/>
        <a:lstStyle/>
        <a:p>
          <a:endParaRPr lang="en-GB"/>
        </a:p>
      </dgm:t>
    </dgm:pt>
    <dgm:pt modelId="{81AC7127-BCBA-4260-9912-53218CB65771}">
      <dgm:prSet phldrT="[Text]"/>
      <dgm:spPr/>
      <dgm:t>
        <a:bodyPr/>
        <a:lstStyle/>
        <a:p>
          <a:r>
            <a:rPr lang="en-GB" dirty="0"/>
            <a:t>Interveners</a:t>
          </a:r>
        </a:p>
      </dgm:t>
    </dgm:pt>
    <dgm:pt modelId="{E1EABAE3-F351-49B9-85E8-91D1ABB4A48B}" type="parTrans" cxnId="{5CA28D17-C4FA-48A2-9AA3-07AA1E485961}">
      <dgm:prSet/>
      <dgm:spPr/>
      <dgm:t>
        <a:bodyPr/>
        <a:lstStyle/>
        <a:p>
          <a:endParaRPr lang="en-GB"/>
        </a:p>
      </dgm:t>
    </dgm:pt>
    <dgm:pt modelId="{9CB94CB7-2898-46D6-AEA1-E495DE9E305B}" type="sibTrans" cxnId="{5CA28D17-C4FA-48A2-9AA3-07AA1E485961}">
      <dgm:prSet/>
      <dgm:spPr/>
      <dgm:t>
        <a:bodyPr/>
        <a:lstStyle/>
        <a:p>
          <a:endParaRPr lang="en-GB"/>
        </a:p>
      </dgm:t>
    </dgm:pt>
    <dgm:pt modelId="{9AD0B8CF-FC55-4E96-934A-A10B50BABF0F}">
      <dgm:prSet/>
      <dgm:spPr/>
      <dgm:t>
        <a:bodyPr/>
        <a:lstStyle/>
        <a:p>
          <a:r>
            <a:rPr lang="en-GB" dirty="0"/>
            <a:t>Factual </a:t>
          </a:r>
          <a:r>
            <a:rPr lang="en-GB" dirty="0" err="1"/>
            <a:t>ev</a:t>
          </a:r>
          <a:r>
            <a:rPr lang="en-GB" dirty="0"/>
            <a:t> in JR -  recent cases</a:t>
          </a:r>
        </a:p>
      </dgm:t>
    </dgm:pt>
    <dgm:pt modelId="{CAB35CA7-9B28-4FD6-9D76-16549D859C4C}" type="parTrans" cxnId="{0173F452-39CF-4009-BD8A-4847021B7344}">
      <dgm:prSet/>
      <dgm:spPr/>
      <dgm:t>
        <a:bodyPr/>
        <a:lstStyle/>
        <a:p>
          <a:endParaRPr lang="en-GB"/>
        </a:p>
      </dgm:t>
    </dgm:pt>
    <dgm:pt modelId="{54B72AC9-D15E-4C7B-9831-CBA021DC9CEB}" type="sibTrans" cxnId="{0173F452-39CF-4009-BD8A-4847021B7344}">
      <dgm:prSet/>
      <dgm:spPr/>
      <dgm:t>
        <a:bodyPr/>
        <a:lstStyle/>
        <a:p>
          <a:endParaRPr lang="en-GB"/>
        </a:p>
      </dgm:t>
    </dgm:pt>
    <dgm:pt modelId="{23818758-0BF5-4DD8-A149-912DD0745344}">
      <dgm:prSet/>
      <dgm:spPr/>
      <dgm:t>
        <a:bodyPr/>
        <a:lstStyle/>
        <a:p>
          <a:r>
            <a:rPr lang="en-GB" dirty="0" err="1"/>
            <a:t>Applics</a:t>
          </a:r>
          <a:r>
            <a:rPr lang="en-GB" dirty="0"/>
            <a:t> for oral </a:t>
          </a:r>
          <a:r>
            <a:rPr lang="en-GB" dirty="0" err="1"/>
            <a:t>ev</a:t>
          </a:r>
          <a:r>
            <a:rPr lang="en-GB" dirty="0"/>
            <a:t>, questioning wits</a:t>
          </a:r>
        </a:p>
      </dgm:t>
    </dgm:pt>
    <dgm:pt modelId="{F281B58B-B4E8-45DC-9E72-078E457CDA49}" type="parTrans" cxnId="{55FC96E9-7AA9-4A51-A1F5-882E3AB4B299}">
      <dgm:prSet/>
      <dgm:spPr/>
      <dgm:t>
        <a:bodyPr/>
        <a:lstStyle/>
        <a:p>
          <a:endParaRPr lang="en-GB"/>
        </a:p>
      </dgm:t>
    </dgm:pt>
    <dgm:pt modelId="{38907DD4-AC98-4612-ABAB-AD3155342CD3}" type="sibTrans" cxnId="{55FC96E9-7AA9-4A51-A1F5-882E3AB4B299}">
      <dgm:prSet/>
      <dgm:spPr/>
      <dgm:t>
        <a:bodyPr/>
        <a:lstStyle/>
        <a:p>
          <a:endParaRPr lang="en-GB"/>
        </a:p>
      </dgm:t>
    </dgm:pt>
    <dgm:pt modelId="{A09162CC-8710-4C29-A59F-7B39F42519C2}">
      <dgm:prSet/>
      <dgm:spPr/>
      <dgm:t>
        <a:bodyPr/>
        <a:lstStyle/>
        <a:p>
          <a:r>
            <a:rPr lang="en-GB" dirty="0"/>
            <a:t>Opinion evidence</a:t>
          </a:r>
        </a:p>
      </dgm:t>
    </dgm:pt>
    <dgm:pt modelId="{D7367FB5-244E-4276-A368-5D74A8797847}" type="parTrans" cxnId="{0BC8F41A-34A7-4798-9ABF-7D71A44CEBCD}">
      <dgm:prSet/>
      <dgm:spPr/>
      <dgm:t>
        <a:bodyPr/>
        <a:lstStyle/>
        <a:p>
          <a:endParaRPr lang="en-GB"/>
        </a:p>
      </dgm:t>
    </dgm:pt>
    <dgm:pt modelId="{247CF594-58C9-4DC1-8D3E-BF531E9BB6DC}" type="sibTrans" cxnId="{0BC8F41A-34A7-4798-9ABF-7D71A44CEBCD}">
      <dgm:prSet/>
      <dgm:spPr/>
      <dgm:t>
        <a:bodyPr/>
        <a:lstStyle/>
        <a:p>
          <a:endParaRPr lang="en-GB"/>
        </a:p>
      </dgm:t>
    </dgm:pt>
    <dgm:pt modelId="{87E36464-6323-4F2A-972A-B80AA7F59108}">
      <dgm:prSet custT="1"/>
      <dgm:spPr/>
      <dgm:t>
        <a:bodyPr/>
        <a:lstStyle/>
        <a:p>
          <a:r>
            <a:rPr lang="en-GB" sz="4000" b="1" dirty="0"/>
            <a:t>Factual </a:t>
          </a:r>
          <a:r>
            <a:rPr lang="en-GB" sz="4000" b="1" dirty="0" err="1"/>
            <a:t>ev</a:t>
          </a:r>
          <a:r>
            <a:rPr lang="en-GB" sz="4000" b="1" dirty="0"/>
            <a:t> in JR - approach</a:t>
          </a:r>
        </a:p>
      </dgm:t>
    </dgm:pt>
    <dgm:pt modelId="{0134C691-6ACF-4B12-B186-402CF0EF2694}" type="parTrans" cxnId="{9A14C356-4B21-4D8A-A256-336933BB8FF5}">
      <dgm:prSet/>
      <dgm:spPr/>
      <dgm:t>
        <a:bodyPr/>
        <a:lstStyle/>
        <a:p>
          <a:endParaRPr lang="en-GB"/>
        </a:p>
      </dgm:t>
    </dgm:pt>
    <dgm:pt modelId="{346D000E-6BBD-48D1-9F73-D56B81EA6D63}" type="sibTrans" cxnId="{9A14C356-4B21-4D8A-A256-336933BB8FF5}">
      <dgm:prSet/>
      <dgm:spPr/>
      <dgm:t>
        <a:bodyPr/>
        <a:lstStyle/>
        <a:p>
          <a:endParaRPr lang="en-GB"/>
        </a:p>
      </dgm:t>
    </dgm:pt>
    <dgm:pt modelId="{53D8D55E-D1B5-4238-BC45-DF694D2D0561}" type="pres">
      <dgm:prSet presAssocID="{15D108B2-1EEA-4656-BF79-BB52AEAED6D0}" presName="compositeShape" presStyleCnt="0">
        <dgm:presLayoutVars>
          <dgm:dir/>
          <dgm:resizeHandles/>
        </dgm:presLayoutVars>
      </dgm:prSet>
      <dgm:spPr/>
    </dgm:pt>
    <dgm:pt modelId="{ACCE5BCF-556F-49C0-97D5-C92E4CFF2290}" type="pres">
      <dgm:prSet presAssocID="{15D108B2-1EEA-4656-BF79-BB52AEAED6D0}" presName="pyramid" presStyleLbl="node1" presStyleIdx="0" presStyleCnt="1"/>
      <dgm:spPr/>
    </dgm:pt>
    <dgm:pt modelId="{9CC368E5-3F6B-4EBF-B0FC-2AD15DBCA27C}" type="pres">
      <dgm:prSet presAssocID="{15D108B2-1EEA-4656-BF79-BB52AEAED6D0}" presName="theList" presStyleCnt="0"/>
      <dgm:spPr/>
    </dgm:pt>
    <dgm:pt modelId="{8242E17E-BBD0-4AC3-8244-B5D185B1E7A3}" type="pres">
      <dgm:prSet presAssocID="{C00AFBB9-35D5-4EE6-926E-063AEDC9A290}" presName="aNode" presStyleLbl="fgAcc1" presStyleIdx="0" presStyleCnt="6" custScaleX="88586" custScaleY="37105" custLinFactNeighborY="29475">
        <dgm:presLayoutVars>
          <dgm:bulletEnabled val="1"/>
        </dgm:presLayoutVars>
      </dgm:prSet>
      <dgm:spPr/>
    </dgm:pt>
    <dgm:pt modelId="{03EEDA78-7AC7-4B39-9A2E-54DC967B4BA4}" type="pres">
      <dgm:prSet presAssocID="{C00AFBB9-35D5-4EE6-926E-063AEDC9A290}" presName="aSpace" presStyleCnt="0"/>
      <dgm:spPr/>
    </dgm:pt>
    <dgm:pt modelId="{F6905C02-691D-41EF-8AAE-30FE927FE392}" type="pres">
      <dgm:prSet presAssocID="{87E36464-6323-4F2A-972A-B80AA7F59108}" presName="aNode" presStyleLbl="fgAcc1" presStyleIdx="1" presStyleCnt="6" custScaleX="255141" custScaleY="155835">
        <dgm:presLayoutVars>
          <dgm:bulletEnabled val="1"/>
        </dgm:presLayoutVars>
      </dgm:prSet>
      <dgm:spPr/>
    </dgm:pt>
    <dgm:pt modelId="{262FB930-54B7-41B9-A3D8-261F04BDBBD9}" type="pres">
      <dgm:prSet presAssocID="{87E36464-6323-4F2A-972A-B80AA7F59108}" presName="aSpace" presStyleCnt="0"/>
      <dgm:spPr/>
    </dgm:pt>
    <dgm:pt modelId="{26737746-0C1B-4431-9A00-FF2F812A25E8}" type="pres">
      <dgm:prSet presAssocID="{9AD0B8CF-FC55-4E96-934A-A10B50BABF0F}" presName="aNode" presStyleLbl="fgAcc1" presStyleIdx="2" presStyleCnt="6" custScaleX="91956" custScaleY="42917">
        <dgm:presLayoutVars>
          <dgm:bulletEnabled val="1"/>
        </dgm:presLayoutVars>
      </dgm:prSet>
      <dgm:spPr/>
    </dgm:pt>
    <dgm:pt modelId="{6A79B7B5-C395-44A1-9898-6DC528CF05C3}" type="pres">
      <dgm:prSet presAssocID="{9AD0B8CF-FC55-4E96-934A-A10B50BABF0F}" presName="aSpace" presStyleCnt="0"/>
      <dgm:spPr/>
    </dgm:pt>
    <dgm:pt modelId="{D4F6D606-41B5-4365-83B4-05373BC992AF}" type="pres">
      <dgm:prSet presAssocID="{23818758-0BF5-4DD8-A149-912DD0745344}" presName="aNode" presStyleLbl="fgAcc1" presStyleIdx="3" presStyleCnt="6" custScaleX="93339" custScaleY="48795">
        <dgm:presLayoutVars>
          <dgm:bulletEnabled val="1"/>
        </dgm:presLayoutVars>
      </dgm:prSet>
      <dgm:spPr/>
    </dgm:pt>
    <dgm:pt modelId="{FC24CEDC-8F3F-479E-8807-E3B4D557AE9E}" type="pres">
      <dgm:prSet presAssocID="{23818758-0BF5-4DD8-A149-912DD0745344}" presName="aSpace" presStyleCnt="0"/>
      <dgm:spPr/>
    </dgm:pt>
    <dgm:pt modelId="{30B7DE93-D494-4A67-B518-6A74CDEDAB7F}" type="pres">
      <dgm:prSet presAssocID="{A09162CC-8710-4C29-A59F-7B39F42519C2}" presName="aNode" presStyleLbl="fgAcc1" presStyleIdx="4" presStyleCnt="6" custScaleX="90918" custScaleY="45298">
        <dgm:presLayoutVars>
          <dgm:bulletEnabled val="1"/>
        </dgm:presLayoutVars>
      </dgm:prSet>
      <dgm:spPr/>
    </dgm:pt>
    <dgm:pt modelId="{D56675F9-B851-47BC-87C5-23BFD2516C53}" type="pres">
      <dgm:prSet presAssocID="{A09162CC-8710-4C29-A59F-7B39F42519C2}" presName="aSpace" presStyleCnt="0"/>
      <dgm:spPr/>
    </dgm:pt>
    <dgm:pt modelId="{A1BC0ED4-8CFE-4993-BBBD-B43778B0B380}" type="pres">
      <dgm:prSet presAssocID="{81AC7127-BCBA-4260-9912-53218CB65771}" presName="aNode" presStyleLbl="fgAcc1" presStyleIdx="5" presStyleCnt="6" custScaleX="90226" custScaleY="49740">
        <dgm:presLayoutVars>
          <dgm:bulletEnabled val="1"/>
        </dgm:presLayoutVars>
      </dgm:prSet>
      <dgm:spPr/>
    </dgm:pt>
    <dgm:pt modelId="{62BC4A93-C116-435A-AC71-0527FCC1399B}" type="pres">
      <dgm:prSet presAssocID="{81AC7127-BCBA-4260-9912-53218CB65771}" presName="aSpace" presStyleCnt="0"/>
      <dgm:spPr/>
    </dgm:pt>
  </dgm:ptLst>
  <dgm:cxnLst>
    <dgm:cxn modelId="{C3C4AE13-A683-4F4C-BAF5-7E484D2B3BD3}" type="presOf" srcId="{23818758-0BF5-4DD8-A149-912DD0745344}" destId="{D4F6D606-41B5-4365-83B4-05373BC992AF}" srcOrd="0" destOrd="0" presId="urn:microsoft.com/office/officeart/2005/8/layout/pyramid2"/>
    <dgm:cxn modelId="{5CA28D17-C4FA-48A2-9AA3-07AA1E485961}" srcId="{15D108B2-1EEA-4656-BF79-BB52AEAED6D0}" destId="{81AC7127-BCBA-4260-9912-53218CB65771}" srcOrd="5" destOrd="0" parTransId="{E1EABAE3-F351-49B9-85E8-91D1ABB4A48B}" sibTransId="{9CB94CB7-2898-46D6-AEA1-E495DE9E305B}"/>
    <dgm:cxn modelId="{0BC8F41A-34A7-4798-9ABF-7D71A44CEBCD}" srcId="{15D108B2-1EEA-4656-BF79-BB52AEAED6D0}" destId="{A09162CC-8710-4C29-A59F-7B39F42519C2}" srcOrd="4" destOrd="0" parTransId="{D7367FB5-244E-4276-A368-5D74A8797847}" sibTransId="{247CF594-58C9-4DC1-8D3E-BF531E9BB6DC}"/>
    <dgm:cxn modelId="{78041E1F-5A49-4B83-80F1-FC6A6759C87A}" type="presOf" srcId="{9AD0B8CF-FC55-4E96-934A-A10B50BABF0F}" destId="{26737746-0C1B-4431-9A00-FF2F812A25E8}" srcOrd="0" destOrd="0" presId="urn:microsoft.com/office/officeart/2005/8/layout/pyramid2"/>
    <dgm:cxn modelId="{3A2CD74C-F6F7-4BCA-9EF4-251CE81F16A5}" srcId="{15D108B2-1EEA-4656-BF79-BB52AEAED6D0}" destId="{C00AFBB9-35D5-4EE6-926E-063AEDC9A290}" srcOrd="0" destOrd="0" parTransId="{30FB9B0E-8835-427E-8AA6-FC694357CF84}" sibTransId="{DE768B68-876D-462B-A574-2B139B5DF02B}"/>
    <dgm:cxn modelId="{0173F452-39CF-4009-BD8A-4847021B7344}" srcId="{15D108B2-1EEA-4656-BF79-BB52AEAED6D0}" destId="{9AD0B8CF-FC55-4E96-934A-A10B50BABF0F}" srcOrd="2" destOrd="0" parTransId="{CAB35CA7-9B28-4FD6-9D76-16549D859C4C}" sibTransId="{54B72AC9-D15E-4C7B-9831-CBA021DC9CEB}"/>
    <dgm:cxn modelId="{9A14C356-4B21-4D8A-A256-336933BB8FF5}" srcId="{15D108B2-1EEA-4656-BF79-BB52AEAED6D0}" destId="{87E36464-6323-4F2A-972A-B80AA7F59108}" srcOrd="1" destOrd="0" parTransId="{0134C691-6ACF-4B12-B186-402CF0EF2694}" sibTransId="{346D000E-6BBD-48D1-9F73-D56B81EA6D63}"/>
    <dgm:cxn modelId="{3B7E5483-5DC1-49BF-9FDD-FB0EC3639D69}" type="presOf" srcId="{87E36464-6323-4F2A-972A-B80AA7F59108}" destId="{F6905C02-691D-41EF-8AAE-30FE927FE392}" srcOrd="0" destOrd="0" presId="urn:microsoft.com/office/officeart/2005/8/layout/pyramid2"/>
    <dgm:cxn modelId="{94EC05C4-39DC-4E81-B31E-F5A41FA5F14C}" type="presOf" srcId="{15D108B2-1EEA-4656-BF79-BB52AEAED6D0}" destId="{53D8D55E-D1B5-4238-BC45-DF694D2D0561}" srcOrd="0" destOrd="0" presId="urn:microsoft.com/office/officeart/2005/8/layout/pyramid2"/>
    <dgm:cxn modelId="{71CD38E3-830C-4ADF-980E-B570717780AD}" type="presOf" srcId="{C00AFBB9-35D5-4EE6-926E-063AEDC9A290}" destId="{8242E17E-BBD0-4AC3-8244-B5D185B1E7A3}" srcOrd="0" destOrd="0" presId="urn:microsoft.com/office/officeart/2005/8/layout/pyramid2"/>
    <dgm:cxn modelId="{55FC96E9-7AA9-4A51-A1F5-882E3AB4B299}" srcId="{15D108B2-1EEA-4656-BF79-BB52AEAED6D0}" destId="{23818758-0BF5-4DD8-A149-912DD0745344}" srcOrd="3" destOrd="0" parTransId="{F281B58B-B4E8-45DC-9E72-078E457CDA49}" sibTransId="{38907DD4-AC98-4612-ABAB-AD3155342CD3}"/>
    <dgm:cxn modelId="{65D1BBF1-F167-469E-9BA5-A77A221FC4B5}" type="presOf" srcId="{81AC7127-BCBA-4260-9912-53218CB65771}" destId="{A1BC0ED4-8CFE-4993-BBBD-B43778B0B380}" srcOrd="0" destOrd="0" presId="urn:microsoft.com/office/officeart/2005/8/layout/pyramid2"/>
    <dgm:cxn modelId="{D39600F6-3415-4C73-8B4B-579183917805}" type="presOf" srcId="{A09162CC-8710-4C29-A59F-7B39F42519C2}" destId="{30B7DE93-D494-4A67-B518-6A74CDEDAB7F}" srcOrd="0" destOrd="0" presId="urn:microsoft.com/office/officeart/2005/8/layout/pyramid2"/>
    <dgm:cxn modelId="{BA4E1C53-FAFB-4F46-AFDF-9E76C1E25155}" type="presParOf" srcId="{53D8D55E-D1B5-4238-BC45-DF694D2D0561}" destId="{ACCE5BCF-556F-49C0-97D5-C92E4CFF2290}" srcOrd="0" destOrd="0" presId="urn:microsoft.com/office/officeart/2005/8/layout/pyramid2"/>
    <dgm:cxn modelId="{37415126-A94C-47E4-B824-20C0B676B96D}" type="presParOf" srcId="{53D8D55E-D1B5-4238-BC45-DF694D2D0561}" destId="{9CC368E5-3F6B-4EBF-B0FC-2AD15DBCA27C}" srcOrd="1" destOrd="0" presId="urn:microsoft.com/office/officeart/2005/8/layout/pyramid2"/>
    <dgm:cxn modelId="{92E3C769-473A-4D05-B205-25EE5D1408D8}" type="presParOf" srcId="{9CC368E5-3F6B-4EBF-B0FC-2AD15DBCA27C}" destId="{8242E17E-BBD0-4AC3-8244-B5D185B1E7A3}" srcOrd="0" destOrd="0" presId="urn:microsoft.com/office/officeart/2005/8/layout/pyramid2"/>
    <dgm:cxn modelId="{54E8D772-0729-41DF-8DB5-4E31E7CF0CE4}" type="presParOf" srcId="{9CC368E5-3F6B-4EBF-B0FC-2AD15DBCA27C}" destId="{03EEDA78-7AC7-4B39-9A2E-54DC967B4BA4}" srcOrd="1" destOrd="0" presId="urn:microsoft.com/office/officeart/2005/8/layout/pyramid2"/>
    <dgm:cxn modelId="{78D80E97-B087-4464-B78E-790F0DB1BF8C}" type="presParOf" srcId="{9CC368E5-3F6B-4EBF-B0FC-2AD15DBCA27C}" destId="{F6905C02-691D-41EF-8AAE-30FE927FE392}" srcOrd="2" destOrd="0" presId="urn:microsoft.com/office/officeart/2005/8/layout/pyramid2"/>
    <dgm:cxn modelId="{ED2C07E1-2FC4-4D76-9FB4-5D4A88D11EB2}" type="presParOf" srcId="{9CC368E5-3F6B-4EBF-B0FC-2AD15DBCA27C}" destId="{262FB930-54B7-41B9-A3D8-261F04BDBBD9}" srcOrd="3" destOrd="0" presId="urn:microsoft.com/office/officeart/2005/8/layout/pyramid2"/>
    <dgm:cxn modelId="{876AE623-CB72-4873-A7FC-AFD90DC24B5A}" type="presParOf" srcId="{9CC368E5-3F6B-4EBF-B0FC-2AD15DBCA27C}" destId="{26737746-0C1B-4431-9A00-FF2F812A25E8}" srcOrd="4" destOrd="0" presId="urn:microsoft.com/office/officeart/2005/8/layout/pyramid2"/>
    <dgm:cxn modelId="{C2C26D0F-D3F1-46BD-BB77-6F3AF0AA47D9}" type="presParOf" srcId="{9CC368E5-3F6B-4EBF-B0FC-2AD15DBCA27C}" destId="{6A79B7B5-C395-44A1-9898-6DC528CF05C3}" srcOrd="5" destOrd="0" presId="urn:microsoft.com/office/officeart/2005/8/layout/pyramid2"/>
    <dgm:cxn modelId="{04349C13-7806-4D9D-A89A-344D0F7D0F82}" type="presParOf" srcId="{9CC368E5-3F6B-4EBF-B0FC-2AD15DBCA27C}" destId="{D4F6D606-41B5-4365-83B4-05373BC992AF}" srcOrd="6" destOrd="0" presId="urn:microsoft.com/office/officeart/2005/8/layout/pyramid2"/>
    <dgm:cxn modelId="{FC92B900-DC7C-4376-B82B-B63682976BBE}" type="presParOf" srcId="{9CC368E5-3F6B-4EBF-B0FC-2AD15DBCA27C}" destId="{FC24CEDC-8F3F-479E-8807-E3B4D557AE9E}" srcOrd="7" destOrd="0" presId="urn:microsoft.com/office/officeart/2005/8/layout/pyramid2"/>
    <dgm:cxn modelId="{94B25970-EDED-4A1F-A2C3-8FCA6AA6B69D}" type="presParOf" srcId="{9CC368E5-3F6B-4EBF-B0FC-2AD15DBCA27C}" destId="{30B7DE93-D494-4A67-B518-6A74CDEDAB7F}" srcOrd="8" destOrd="0" presId="urn:microsoft.com/office/officeart/2005/8/layout/pyramid2"/>
    <dgm:cxn modelId="{8B27607D-51B7-4B1D-B771-ADCE00CF0786}" type="presParOf" srcId="{9CC368E5-3F6B-4EBF-B0FC-2AD15DBCA27C}" destId="{D56675F9-B851-47BC-87C5-23BFD2516C53}" srcOrd="9" destOrd="0" presId="urn:microsoft.com/office/officeart/2005/8/layout/pyramid2"/>
    <dgm:cxn modelId="{99536520-7BC1-43C6-A838-AD95CB9776EE}" type="presParOf" srcId="{9CC368E5-3F6B-4EBF-B0FC-2AD15DBCA27C}" destId="{A1BC0ED4-8CFE-4993-BBBD-B43778B0B380}" srcOrd="10" destOrd="0" presId="urn:microsoft.com/office/officeart/2005/8/layout/pyramid2"/>
    <dgm:cxn modelId="{C7516250-5411-40BB-888C-2D4206BFC2C0}" type="presParOf" srcId="{9CC368E5-3F6B-4EBF-B0FC-2AD15DBCA27C}" destId="{62BC4A93-C116-435A-AC71-0527FCC1399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ECDDF9-64A4-4E85-B55C-830C8AAC8A46}"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GB"/>
        </a:p>
      </dgm:t>
    </dgm:pt>
    <dgm:pt modelId="{0A27CAF9-EEE2-4395-83CC-3777D4A219A2}">
      <dgm:prSet phldrT="[Text]"/>
      <dgm:spPr/>
      <dgm:t>
        <a:bodyPr/>
        <a:lstStyle/>
        <a:p>
          <a:r>
            <a:rPr lang="en-GB" dirty="0"/>
            <a:t>if only </a:t>
          </a:r>
          <a:r>
            <a:rPr lang="en-GB" dirty="0" err="1"/>
            <a:t>doc’y</a:t>
          </a:r>
          <a:r>
            <a:rPr lang="en-GB" dirty="0"/>
            <a:t> </a:t>
          </a:r>
          <a:r>
            <a:rPr lang="en-GB" dirty="0" err="1"/>
            <a:t>ev</a:t>
          </a:r>
          <a:r>
            <a:rPr lang="en-GB" dirty="0"/>
            <a:t>, approach of preferring D’s </a:t>
          </a:r>
          <a:r>
            <a:rPr lang="en-GB" dirty="0" err="1"/>
            <a:t>ev</a:t>
          </a:r>
          <a:r>
            <a:rPr lang="en-GB" dirty="0"/>
            <a:t>: ex p St Germain (No 2) [1979] 1 WLR 1401, 1410; ex p </a:t>
          </a:r>
          <a:r>
            <a:rPr lang="en-GB" dirty="0" err="1"/>
            <a:t>Cran</a:t>
          </a:r>
          <a:r>
            <a:rPr lang="en-GB" dirty="0"/>
            <a:t> (1995) 94 LGR 8, 12</a:t>
          </a:r>
        </a:p>
      </dgm:t>
    </dgm:pt>
    <dgm:pt modelId="{D81E5035-BE80-4936-A997-A0A9DB584436}" type="parTrans" cxnId="{DAE6F310-A7B0-4772-93B8-A404ABAF94F3}">
      <dgm:prSet/>
      <dgm:spPr/>
      <dgm:t>
        <a:bodyPr/>
        <a:lstStyle/>
        <a:p>
          <a:endParaRPr lang="en-GB"/>
        </a:p>
      </dgm:t>
    </dgm:pt>
    <dgm:pt modelId="{853A6B11-F9F6-4C34-BFDE-EE50C27BE87F}" type="sibTrans" cxnId="{DAE6F310-A7B0-4772-93B8-A404ABAF94F3}">
      <dgm:prSet/>
      <dgm:spPr/>
      <dgm:t>
        <a:bodyPr/>
        <a:lstStyle/>
        <a:p>
          <a:endParaRPr lang="en-GB"/>
        </a:p>
      </dgm:t>
    </dgm:pt>
    <dgm:pt modelId="{546ED4DD-F5B0-460E-BD9A-386317938030}">
      <dgm:prSet phldrT="[Text]"/>
      <dgm:spPr/>
      <dgm:t>
        <a:bodyPr/>
        <a:lstStyle/>
        <a:p>
          <a:r>
            <a:rPr lang="en-GB" dirty="0"/>
            <a:t>broadly 2 methods: [1] consider wit s/</a:t>
          </a:r>
          <a:r>
            <a:rPr lang="en-GB" dirty="0" err="1"/>
            <a:t>ments</a:t>
          </a:r>
          <a:r>
            <a:rPr lang="en-GB" dirty="0"/>
            <a:t> &amp; </a:t>
          </a:r>
          <a:r>
            <a:rPr lang="en-GB" dirty="0" err="1"/>
            <a:t>doc’y</a:t>
          </a:r>
          <a:r>
            <a:rPr lang="en-GB" dirty="0"/>
            <a:t> </a:t>
          </a:r>
          <a:r>
            <a:rPr lang="en-GB" dirty="0" err="1"/>
            <a:t>ev</a:t>
          </a:r>
          <a:r>
            <a:rPr lang="en-GB" dirty="0"/>
            <a:t> w/o x-x</a:t>
          </a:r>
        </a:p>
      </dgm:t>
    </dgm:pt>
    <dgm:pt modelId="{4ABC5274-9821-4C4C-95D8-01FCF5DFA601}" type="parTrans" cxnId="{6955BA6A-06AE-49CD-9949-A7E3AEDC33C6}">
      <dgm:prSet/>
      <dgm:spPr/>
      <dgm:t>
        <a:bodyPr/>
        <a:lstStyle/>
        <a:p>
          <a:endParaRPr lang="en-GB"/>
        </a:p>
      </dgm:t>
    </dgm:pt>
    <dgm:pt modelId="{FBE6FA84-B6B6-446A-B6A3-C5BA91E44C39}" type="sibTrans" cxnId="{6955BA6A-06AE-49CD-9949-A7E3AEDC33C6}">
      <dgm:prSet/>
      <dgm:spPr/>
      <dgm:t>
        <a:bodyPr/>
        <a:lstStyle/>
        <a:p>
          <a:endParaRPr lang="en-GB"/>
        </a:p>
      </dgm:t>
    </dgm:pt>
    <dgm:pt modelId="{D2F6DE09-D625-4B56-8AF9-98F404D2A5BC}">
      <dgm:prSet phldrT="[Text]"/>
      <dgm:spPr/>
      <dgm:t>
        <a:bodyPr/>
        <a:lstStyle/>
        <a:p>
          <a:r>
            <a:rPr lang="en-GB" dirty="0"/>
            <a:t>traditionally JR courts rarely sought to resolve disputes of fact; said JR is about issues of law rather than fact</a:t>
          </a:r>
        </a:p>
      </dgm:t>
    </dgm:pt>
    <dgm:pt modelId="{9F10EDB3-C3CC-41F3-B763-286EF5FFA20F}" type="parTrans" cxnId="{142E789A-8786-468F-8967-81147960AAE0}">
      <dgm:prSet/>
      <dgm:spPr/>
      <dgm:t>
        <a:bodyPr/>
        <a:lstStyle/>
        <a:p>
          <a:endParaRPr lang="en-GB"/>
        </a:p>
      </dgm:t>
    </dgm:pt>
    <dgm:pt modelId="{B5344555-0A6E-4ABF-922A-534594682606}" type="sibTrans" cxnId="{142E789A-8786-468F-8967-81147960AAE0}">
      <dgm:prSet/>
      <dgm:spPr/>
      <dgm:t>
        <a:bodyPr/>
        <a:lstStyle/>
        <a:p>
          <a:endParaRPr lang="en-GB"/>
        </a:p>
      </dgm:t>
    </dgm:pt>
    <dgm:pt modelId="{D0206115-808D-4FBE-B23E-81ADAB29CFCB}">
      <dgm:prSet phldrT="[Text]"/>
      <dgm:spPr/>
      <dgm:t>
        <a:bodyPr/>
        <a:lstStyle/>
        <a:p>
          <a:r>
            <a:rPr lang="en-GB" dirty="0"/>
            <a:t>[2] hear oral </a:t>
          </a:r>
          <a:r>
            <a:rPr lang="en-GB" dirty="0" err="1"/>
            <a:t>ev</a:t>
          </a:r>
          <a:r>
            <a:rPr lang="en-GB" dirty="0"/>
            <a:t> &amp; x-x</a:t>
          </a:r>
        </a:p>
      </dgm:t>
    </dgm:pt>
    <dgm:pt modelId="{12331D49-743C-4FB7-B3B8-8560C2170B37}" type="parTrans" cxnId="{70B84908-81BB-4102-935F-B04C9B32F277}">
      <dgm:prSet/>
      <dgm:spPr/>
      <dgm:t>
        <a:bodyPr/>
        <a:lstStyle/>
        <a:p>
          <a:endParaRPr lang="en-GB"/>
        </a:p>
      </dgm:t>
    </dgm:pt>
    <dgm:pt modelId="{D06EAAC3-752C-409E-B642-D4D1E94E4E2D}" type="sibTrans" cxnId="{70B84908-81BB-4102-935F-B04C9B32F277}">
      <dgm:prSet/>
      <dgm:spPr/>
      <dgm:t>
        <a:bodyPr/>
        <a:lstStyle/>
        <a:p>
          <a:endParaRPr lang="en-GB"/>
        </a:p>
      </dgm:t>
    </dgm:pt>
    <dgm:pt modelId="{612E1AF6-9D66-4F95-969F-E47C57E9E4C5}">
      <dgm:prSet phldrT="[Text]"/>
      <dgm:spPr/>
      <dgm:t>
        <a:bodyPr/>
        <a:lstStyle/>
        <a:p>
          <a:r>
            <a:rPr lang="en-GB" dirty="0" err="1"/>
            <a:t>det’n</a:t>
          </a:r>
          <a:r>
            <a:rPr lang="en-GB" dirty="0"/>
            <a:t> of factual disputes increased: Al-</a:t>
          </a:r>
          <a:r>
            <a:rPr lang="en-GB" dirty="0" err="1"/>
            <a:t>Sweady</a:t>
          </a:r>
          <a:r>
            <a:rPr lang="en-GB" dirty="0"/>
            <a:t> [2009] EWHC 2387 (Admin), §§18-19; </a:t>
          </a:r>
          <a:r>
            <a:rPr lang="en-GB" dirty="0" err="1"/>
            <a:t>Bancoult</a:t>
          </a:r>
          <a:r>
            <a:rPr lang="en-GB" dirty="0"/>
            <a:t> [2012] EWHC 2115 (Admin), §§17-18</a:t>
          </a:r>
        </a:p>
      </dgm:t>
    </dgm:pt>
    <dgm:pt modelId="{C7F1D8DC-3975-4076-B9C2-207142927E04}" type="parTrans" cxnId="{DF3F2C8F-9A78-4599-9D93-0340FC29BCB9}">
      <dgm:prSet/>
      <dgm:spPr/>
      <dgm:t>
        <a:bodyPr/>
        <a:lstStyle/>
        <a:p>
          <a:endParaRPr lang="en-GB"/>
        </a:p>
      </dgm:t>
    </dgm:pt>
    <dgm:pt modelId="{334CB699-3A52-4B6B-9147-DED1723795F2}" type="sibTrans" cxnId="{DF3F2C8F-9A78-4599-9D93-0340FC29BCB9}">
      <dgm:prSet/>
      <dgm:spPr/>
      <dgm:t>
        <a:bodyPr/>
        <a:lstStyle/>
        <a:p>
          <a:endParaRPr lang="en-GB"/>
        </a:p>
      </dgm:t>
    </dgm:pt>
    <dgm:pt modelId="{A8F9EE0F-C15C-4D63-8325-B169C9DAB94D}" type="pres">
      <dgm:prSet presAssocID="{0CECDDF9-64A4-4E85-B55C-830C8AAC8A46}" presName="Name0" presStyleCnt="0">
        <dgm:presLayoutVars>
          <dgm:chPref val="1"/>
          <dgm:dir/>
          <dgm:animOne val="branch"/>
          <dgm:animLvl val="lvl"/>
          <dgm:resizeHandles/>
        </dgm:presLayoutVars>
      </dgm:prSet>
      <dgm:spPr/>
    </dgm:pt>
    <dgm:pt modelId="{77EB65C9-1186-4136-8C1C-F91D7D2FD315}" type="pres">
      <dgm:prSet presAssocID="{0A27CAF9-EEE2-4395-83CC-3777D4A219A2}" presName="vertOne" presStyleCnt="0"/>
      <dgm:spPr/>
    </dgm:pt>
    <dgm:pt modelId="{81C62F65-6FD2-4FFB-B33B-46B7DEAC826F}" type="pres">
      <dgm:prSet presAssocID="{0A27CAF9-EEE2-4395-83CC-3777D4A219A2}" presName="txOne" presStyleLbl="node0" presStyleIdx="0" presStyleCnt="1">
        <dgm:presLayoutVars>
          <dgm:chPref val="3"/>
        </dgm:presLayoutVars>
      </dgm:prSet>
      <dgm:spPr/>
    </dgm:pt>
    <dgm:pt modelId="{02796054-192F-4968-930F-22FBA8A7A9E9}" type="pres">
      <dgm:prSet presAssocID="{0A27CAF9-EEE2-4395-83CC-3777D4A219A2}" presName="parTransOne" presStyleCnt="0"/>
      <dgm:spPr/>
    </dgm:pt>
    <dgm:pt modelId="{6FE93989-62A7-45C6-AAF8-0B438BD82F22}" type="pres">
      <dgm:prSet presAssocID="{0A27CAF9-EEE2-4395-83CC-3777D4A219A2}" presName="horzOne" presStyleCnt="0"/>
      <dgm:spPr/>
    </dgm:pt>
    <dgm:pt modelId="{83A80A96-1E14-45FB-B1F2-D546EC056B4E}" type="pres">
      <dgm:prSet presAssocID="{546ED4DD-F5B0-460E-BD9A-386317938030}" presName="vertTwo" presStyleCnt="0"/>
      <dgm:spPr/>
    </dgm:pt>
    <dgm:pt modelId="{16665FBB-EFE7-4DE1-BC45-6647E1C8229A}" type="pres">
      <dgm:prSet presAssocID="{546ED4DD-F5B0-460E-BD9A-386317938030}" presName="txTwo" presStyleLbl="node2" presStyleIdx="0" presStyleCnt="2">
        <dgm:presLayoutVars>
          <dgm:chPref val="3"/>
        </dgm:presLayoutVars>
      </dgm:prSet>
      <dgm:spPr/>
    </dgm:pt>
    <dgm:pt modelId="{23086D99-EA23-448C-9DBA-A1D2C22F7312}" type="pres">
      <dgm:prSet presAssocID="{546ED4DD-F5B0-460E-BD9A-386317938030}" presName="parTransTwo" presStyleCnt="0"/>
      <dgm:spPr/>
    </dgm:pt>
    <dgm:pt modelId="{683936AC-8901-4286-9B16-B7A280E28096}" type="pres">
      <dgm:prSet presAssocID="{546ED4DD-F5B0-460E-BD9A-386317938030}" presName="horzTwo" presStyleCnt="0"/>
      <dgm:spPr/>
    </dgm:pt>
    <dgm:pt modelId="{941A389A-83FC-4371-82BD-4E651490FA05}" type="pres">
      <dgm:prSet presAssocID="{D2F6DE09-D625-4B56-8AF9-98F404D2A5BC}" presName="vertThree" presStyleCnt="0"/>
      <dgm:spPr/>
    </dgm:pt>
    <dgm:pt modelId="{C78BC10E-CA1F-40BA-82B1-F972F84A9187}" type="pres">
      <dgm:prSet presAssocID="{D2F6DE09-D625-4B56-8AF9-98F404D2A5BC}" presName="txThree" presStyleLbl="node3" presStyleIdx="0" presStyleCnt="2">
        <dgm:presLayoutVars>
          <dgm:chPref val="3"/>
        </dgm:presLayoutVars>
      </dgm:prSet>
      <dgm:spPr/>
    </dgm:pt>
    <dgm:pt modelId="{0BB3ADCB-82BE-47BD-829F-D1CC8AE69DE0}" type="pres">
      <dgm:prSet presAssocID="{D2F6DE09-D625-4B56-8AF9-98F404D2A5BC}" presName="horzThree" presStyleCnt="0"/>
      <dgm:spPr/>
    </dgm:pt>
    <dgm:pt modelId="{FC71BC97-2551-463E-BF1F-54BEBFC7F620}" type="pres">
      <dgm:prSet presAssocID="{FBE6FA84-B6B6-446A-B6A3-C5BA91E44C39}" presName="sibSpaceTwo" presStyleCnt="0"/>
      <dgm:spPr/>
    </dgm:pt>
    <dgm:pt modelId="{34CB1172-BA4D-4519-A63C-EA5ADA82E592}" type="pres">
      <dgm:prSet presAssocID="{D0206115-808D-4FBE-B23E-81ADAB29CFCB}" presName="vertTwo" presStyleCnt="0"/>
      <dgm:spPr/>
    </dgm:pt>
    <dgm:pt modelId="{A970AD4F-8B66-4BCE-B820-15608BA133F5}" type="pres">
      <dgm:prSet presAssocID="{D0206115-808D-4FBE-B23E-81ADAB29CFCB}" presName="txTwo" presStyleLbl="node2" presStyleIdx="1" presStyleCnt="2">
        <dgm:presLayoutVars>
          <dgm:chPref val="3"/>
        </dgm:presLayoutVars>
      </dgm:prSet>
      <dgm:spPr/>
    </dgm:pt>
    <dgm:pt modelId="{AF66C1C6-BF6E-4559-9573-6F752B8D89FB}" type="pres">
      <dgm:prSet presAssocID="{D0206115-808D-4FBE-B23E-81ADAB29CFCB}" presName="parTransTwo" presStyleCnt="0"/>
      <dgm:spPr/>
    </dgm:pt>
    <dgm:pt modelId="{AA558C68-D321-4926-8595-834AADF5279F}" type="pres">
      <dgm:prSet presAssocID="{D0206115-808D-4FBE-B23E-81ADAB29CFCB}" presName="horzTwo" presStyleCnt="0"/>
      <dgm:spPr/>
    </dgm:pt>
    <dgm:pt modelId="{62D7BD29-7483-47E4-848E-2720ED9C1771}" type="pres">
      <dgm:prSet presAssocID="{612E1AF6-9D66-4F95-969F-E47C57E9E4C5}" presName="vertThree" presStyleCnt="0"/>
      <dgm:spPr/>
    </dgm:pt>
    <dgm:pt modelId="{72D27003-89F6-4EAC-80F9-81F15197F8DA}" type="pres">
      <dgm:prSet presAssocID="{612E1AF6-9D66-4F95-969F-E47C57E9E4C5}" presName="txThree" presStyleLbl="node3" presStyleIdx="1" presStyleCnt="2">
        <dgm:presLayoutVars>
          <dgm:chPref val="3"/>
        </dgm:presLayoutVars>
      </dgm:prSet>
      <dgm:spPr/>
    </dgm:pt>
    <dgm:pt modelId="{1B396853-6262-4252-BAD5-23696CCD10FC}" type="pres">
      <dgm:prSet presAssocID="{612E1AF6-9D66-4F95-969F-E47C57E9E4C5}" presName="horzThree" presStyleCnt="0"/>
      <dgm:spPr/>
    </dgm:pt>
  </dgm:ptLst>
  <dgm:cxnLst>
    <dgm:cxn modelId="{70B84908-81BB-4102-935F-B04C9B32F277}" srcId="{0A27CAF9-EEE2-4395-83CC-3777D4A219A2}" destId="{D0206115-808D-4FBE-B23E-81ADAB29CFCB}" srcOrd="1" destOrd="0" parTransId="{12331D49-743C-4FB7-B3B8-8560C2170B37}" sibTransId="{D06EAAC3-752C-409E-B642-D4D1E94E4E2D}"/>
    <dgm:cxn modelId="{A7869608-25AC-4345-A627-186FA0612058}" type="presOf" srcId="{546ED4DD-F5B0-460E-BD9A-386317938030}" destId="{16665FBB-EFE7-4DE1-BC45-6647E1C8229A}" srcOrd="0" destOrd="0" presId="urn:microsoft.com/office/officeart/2005/8/layout/architecture"/>
    <dgm:cxn modelId="{DAE6F310-A7B0-4772-93B8-A404ABAF94F3}" srcId="{0CECDDF9-64A4-4E85-B55C-830C8AAC8A46}" destId="{0A27CAF9-EEE2-4395-83CC-3777D4A219A2}" srcOrd="0" destOrd="0" parTransId="{D81E5035-BE80-4936-A997-A0A9DB584436}" sibTransId="{853A6B11-F9F6-4C34-BFDE-EE50C27BE87F}"/>
    <dgm:cxn modelId="{F011D911-FE7F-465C-8DAA-2DC832C70223}" type="presOf" srcId="{0CECDDF9-64A4-4E85-B55C-830C8AAC8A46}" destId="{A8F9EE0F-C15C-4D63-8325-B169C9DAB94D}" srcOrd="0" destOrd="0" presId="urn:microsoft.com/office/officeart/2005/8/layout/architecture"/>
    <dgm:cxn modelId="{6DC20540-41A6-466D-B070-4362C0A15C67}" type="presOf" srcId="{612E1AF6-9D66-4F95-969F-E47C57E9E4C5}" destId="{72D27003-89F6-4EAC-80F9-81F15197F8DA}" srcOrd="0" destOrd="0" presId="urn:microsoft.com/office/officeart/2005/8/layout/architecture"/>
    <dgm:cxn modelId="{6955BA6A-06AE-49CD-9949-A7E3AEDC33C6}" srcId="{0A27CAF9-EEE2-4395-83CC-3777D4A219A2}" destId="{546ED4DD-F5B0-460E-BD9A-386317938030}" srcOrd="0" destOrd="0" parTransId="{4ABC5274-9821-4C4C-95D8-01FCF5DFA601}" sibTransId="{FBE6FA84-B6B6-446A-B6A3-C5BA91E44C39}"/>
    <dgm:cxn modelId="{2058417F-1314-47DB-AD72-6E68696F6C2F}" type="presOf" srcId="{D0206115-808D-4FBE-B23E-81ADAB29CFCB}" destId="{A970AD4F-8B66-4BCE-B820-15608BA133F5}" srcOrd="0" destOrd="0" presId="urn:microsoft.com/office/officeart/2005/8/layout/architecture"/>
    <dgm:cxn modelId="{DF3F2C8F-9A78-4599-9D93-0340FC29BCB9}" srcId="{D0206115-808D-4FBE-B23E-81ADAB29CFCB}" destId="{612E1AF6-9D66-4F95-969F-E47C57E9E4C5}" srcOrd="0" destOrd="0" parTransId="{C7F1D8DC-3975-4076-B9C2-207142927E04}" sibTransId="{334CB699-3A52-4B6B-9147-DED1723795F2}"/>
    <dgm:cxn modelId="{142E789A-8786-468F-8967-81147960AAE0}" srcId="{546ED4DD-F5B0-460E-BD9A-386317938030}" destId="{D2F6DE09-D625-4B56-8AF9-98F404D2A5BC}" srcOrd="0" destOrd="0" parTransId="{9F10EDB3-C3CC-41F3-B763-286EF5FFA20F}" sibTransId="{B5344555-0A6E-4ABF-922A-534594682606}"/>
    <dgm:cxn modelId="{54C277A8-2879-4D19-89E7-F58FF3EB9553}" type="presOf" srcId="{0A27CAF9-EEE2-4395-83CC-3777D4A219A2}" destId="{81C62F65-6FD2-4FFB-B33B-46B7DEAC826F}" srcOrd="0" destOrd="0" presId="urn:microsoft.com/office/officeart/2005/8/layout/architecture"/>
    <dgm:cxn modelId="{034522F1-24C3-4B18-910B-93CD190D9CB2}" type="presOf" srcId="{D2F6DE09-D625-4B56-8AF9-98F404D2A5BC}" destId="{C78BC10E-CA1F-40BA-82B1-F972F84A9187}" srcOrd="0" destOrd="0" presId="urn:microsoft.com/office/officeart/2005/8/layout/architecture"/>
    <dgm:cxn modelId="{6AB23DED-29D8-41AD-868D-59F18686DE0C}" type="presParOf" srcId="{A8F9EE0F-C15C-4D63-8325-B169C9DAB94D}" destId="{77EB65C9-1186-4136-8C1C-F91D7D2FD315}" srcOrd="0" destOrd="0" presId="urn:microsoft.com/office/officeart/2005/8/layout/architecture"/>
    <dgm:cxn modelId="{1FD1B6BF-6F51-4B9D-BD5B-3632688CEBE8}" type="presParOf" srcId="{77EB65C9-1186-4136-8C1C-F91D7D2FD315}" destId="{81C62F65-6FD2-4FFB-B33B-46B7DEAC826F}" srcOrd="0" destOrd="0" presId="urn:microsoft.com/office/officeart/2005/8/layout/architecture"/>
    <dgm:cxn modelId="{A8A0E8B6-B385-4638-AB1E-BABD6ECE66E4}" type="presParOf" srcId="{77EB65C9-1186-4136-8C1C-F91D7D2FD315}" destId="{02796054-192F-4968-930F-22FBA8A7A9E9}" srcOrd="1" destOrd="0" presId="urn:microsoft.com/office/officeart/2005/8/layout/architecture"/>
    <dgm:cxn modelId="{39718E70-6E1F-4FDE-A661-55D9733B526C}" type="presParOf" srcId="{77EB65C9-1186-4136-8C1C-F91D7D2FD315}" destId="{6FE93989-62A7-45C6-AAF8-0B438BD82F22}" srcOrd="2" destOrd="0" presId="urn:microsoft.com/office/officeart/2005/8/layout/architecture"/>
    <dgm:cxn modelId="{2A668241-42D2-4043-A137-5A034A536136}" type="presParOf" srcId="{6FE93989-62A7-45C6-AAF8-0B438BD82F22}" destId="{83A80A96-1E14-45FB-B1F2-D546EC056B4E}" srcOrd="0" destOrd="0" presId="urn:microsoft.com/office/officeart/2005/8/layout/architecture"/>
    <dgm:cxn modelId="{8AB483E8-084C-40BB-A706-4AF027DEE45A}" type="presParOf" srcId="{83A80A96-1E14-45FB-B1F2-D546EC056B4E}" destId="{16665FBB-EFE7-4DE1-BC45-6647E1C8229A}" srcOrd="0" destOrd="0" presId="urn:microsoft.com/office/officeart/2005/8/layout/architecture"/>
    <dgm:cxn modelId="{EB69C616-7FCE-4CD6-93A8-919836C519D6}" type="presParOf" srcId="{83A80A96-1E14-45FB-B1F2-D546EC056B4E}" destId="{23086D99-EA23-448C-9DBA-A1D2C22F7312}" srcOrd="1" destOrd="0" presId="urn:microsoft.com/office/officeart/2005/8/layout/architecture"/>
    <dgm:cxn modelId="{DDA2E573-F645-4D03-AC22-8F404F549C12}" type="presParOf" srcId="{83A80A96-1E14-45FB-B1F2-D546EC056B4E}" destId="{683936AC-8901-4286-9B16-B7A280E28096}" srcOrd="2" destOrd="0" presId="urn:microsoft.com/office/officeart/2005/8/layout/architecture"/>
    <dgm:cxn modelId="{08FE9719-16D7-4EE2-A978-6BEC28308838}" type="presParOf" srcId="{683936AC-8901-4286-9B16-B7A280E28096}" destId="{941A389A-83FC-4371-82BD-4E651490FA05}" srcOrd="0" destOrd="0" presId="urn:microsoft.com/office/officeart/2005/8/layout/architecture"/>
    <dgm:cxn modelId="{4573C778-80C2-4233-9D34-946E1661D179}" type="presParOf" srcId="{941A389A-83FC-4371-82BD-4E651490FA05}" destId="{C78BC10E-CA1F-40BA-82B1-F972F84A9187}" srcOrd="0" destOrd="0" presId="urn:microsoft.com/office/officeart/2005/8/layout/architecture"/>
    <dgm:cxn modelId="{34BFFB9F-010E-4B57-BF19-D98B7219270F}" type="presParOf" srcId="{941A389A-83FC-4371-82BD-4E651490FA05}" destId="{0BB3ADCB-82BE-47BD-829F-D1CC8AE69DE0}" srcOrd="1" destOrd="0" presId="urn:microsoft.com/office/officeart/2005/8/layout/architecture"/>
    <dgm:cxn modelId="{53E8262E-622C-4F9F-92BB-45104576A44D}" type="presParOf" srcId="{6FE93989-62A7-45C6-AAF8-0B438BD82F22}" destId="{FC71BC97-2551-463E-BF1F-54BEBFC7F620}" srcOrd="1" destOrd="0" presId="urn:microsoft.com/office/officeart/2005/8/layout/architecture"/>
    <dgm:cxn modelId="{F8EA431D-2883-41F1-9CA6-E055B2F70D41}" type="presParOf" srcId="{6FE93989-62A7-45C6-AAF8-0B438BD82F22}" destId="{34CB1172-BA4D-4519-A63C-EA5ADA82E592}" srcOrd="2" destOrd="0" presId="urn:microsoft.com/office/officeart/2005/8/layout/architecture"/>
    <dgm:cxn modelId="{343D70F4-BDB5-48BD-8B03-A9AD89DCB4AD}" type="presParOf" srcId="{34CB1172-BA4D-4519-A63C-EA5ADA82E592}" destId="{A970AD4F-8B66-4BCE-B820-15608BA133F5}" srcOrd="0" destOrd="0" presId="urn:microsoft.com/office/officeart/2005/8/layout/architecture"/>
    <dgm:cxn modelId="{74E28B82-F346-42CE-87C5-0DB22F006DDA}" type="presParOf" srcId="{34CB1172-BA4D-4519-A63C-EA5ADA82E592}" destId="{AF66C1C6-BF6E-4559-9573-6F752B8D89FB}" srcOrd="1" destOrd="0" presId="urn:microsoft.com/office/officeart/2005/8/layout/architecture"/>
    <dgm:cxn modelId="{7905718B-AAC1-4838-9BF2-9689BCEDF7DB}" type="presParOf" srcId="{34CB1172-BA4D-4519-A63C-EA5ADA82E592}" destId="{AA558C68-D321-4926-8595-834AADF5279F}" srcOrd="2" destOrd="0" presId="urn:microsoft.com/office/officeart/2005/8/layout/architecture"/>
    <dgm:cxn modelId="{DAB835DA-056B-4D32-9BD2-C17FD099CEC8}" type="presParOf" srcId="{AA558C68-D321-4926-8595-834AADF5279F}" destId="{62D7BD29-7483-47E4-848E-2720ED9C1771}" srcOrd="0" destOrd="0" presId="urn:microsoft.com/office/officeart/2005/8/layout/architecture"/>
    <dgm:cxn modelId="{4466FBD7-E1ED-440F-9762-3010C0A58065}" type="presParOf" srcId="{62D7BD29-7483-47E4-848E-2720ED9C1771}" destId="{72D27003-89F6-4EAC-80F9-81F15197F8DA}" srcOrd="0" destOrd="0" presId="urn:microsoft.com/office/officeart/2005/8/layout/architecture"/>
    <dgm:cxn modelId="{ED824319-E1EB-4C0D-92E2-639AB1BF89E4}" type="presParOf" srcId="{62D7BD29-7483-47E4-848E-2720ED9C1771}" destId="{1B396853-6262-4252-BAD5-23696CCD10FC}"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F1BD2-B8C2-4E8F-82C1-E741E48182B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4D073852-A63E-4291-87AA-846636196B60}">
      <dgm:prSet phldrT="[Text]" custT="1"/>
      <dgm:spPr/>
      <dgm:t>
        <a:bodyPr/>
        <a:lstStyle/>
        <a:p>
          <a:r>
            <a:rPr lang="en-GB" sz="2000" dirty="0"/>
            <a:t>if D’s </a:t>
          </a:r>
          <a:r>
            <a:rPr lang="en-GB" sz="2000" dirty="0" err="1"/>
            <a:t>wit.s</a:t>
          </a:r>
          <a:r>
            <a:rPr lang="en-GB" sz="2000" dirty="0"/>
            <a:t> not </a:t>
          </a:r>
          <a:r>
            <a:rPr lang="en-GB" sz="2000" dirty="0" err="1"/>
            <a:t>Q’d</a:t>
          </a:r>
          <a:r>
            <a:rPr lang="en-GB" sz="2000" dirty="0"/>
            <a:t>, little basis for rejecting </a:t>
          </a:r>
          <a:r>
            <a:rPr lang="en-GB" sz="2000" dirty="0" err="1"/>
            <a:t>ther</a:t>
          </a:r>
          <a:r>
            <a:rPr lang="en-GB" sz="2000" dirty="0"/>
            <a:t> </a:t>
          </a:r>
          <a:r>
            <a:rPr lang="en-GB" sz="2000" dirty="0" err="1"/>
            <a:t>ev</a:t>
          </a:r>
          <a:r>
            <a:rPr lang="en-GB" sz="2000" dirty="0"/>
            <a:t>: Airedale NHS Trust [2002] EWHC 1780 (Admin), §18</a:t>
          </a:r>
        </a:p>
      </dgm:t>
    </dgm:pt>
    <dgm:pt modelId="{3CCBF100-648A-43B4-8D0A-BDCA2096D39E}" type="parTrans" cxnId="{46DF9EED-713D-4F66-99FE-0CD9AA3D29CA}">
      <dgm:prSet/>
      <dgm:spPr/>
      <dgm:t>
        <a:bodyPr/>
        <a:lstStyle/>
        <a:p>
          <a:endParaRPr lang="en-GB"/>
        </a:p>
      </dgm:t>
    </dgm:pt>
    <dgm:pt modelId="{C2AB20A7-E17C-4EC2-8143-38B1A627A45A}" type="sibTrans" cxnId="{46DF9EED-713D-4F66-99FE-0CD9AA3D29CA}">
      <dgm:prSet/>
      <dgm:spPr/>
      <dgm:t>
        <a:bodyPr/>
        <a:lstStyle/>
        <a:p>
          <a:endParaRPr lang="en-GB"/>
        </a:p>
      </dgm:t>
    </dgm:pt>
    <dgm:pt modelId="{00C0EAC7-0898-41E1-BB7E-F7636CDBF932}">
      <dgm:prSet phldrT="[Text]" custT="1"/>
      <dgm:spPr/>
      <dgm:t>
        <a:bodyPr/>
        <a:lstStyle/>
        <a:p>
          <a:r>
            <a:rPr lang="en-GB" sz="2000" dirty="0"/>
            <a:t>unless something about D’s </a:t>
          </a:r>
          <a:r>
            <a:rPr lang="en-GB" sz="2000" dirty="0" err="1"/>
            <a:t>ev</a:t>
          </a:r>
          <a:r>
            <a:rPr lang="en-GB" sz="2000" dirty="0"/>
            <a:t> leads </a:t>
          </a:r>
          <a:r>
            <a:rPr lang="en-GB" sz="2000" dirty="0" err="1"/>
            <a:t>ct</a:t>
          </a:r>
          <a:r>
            <a:rPr lang="en-GB" sz="2000" dirty="0"/>
            <a:t> to not accept it: Airedale NHS Trust, §18; McVey v SS Health [2010] EWHC 437 (Admin), §28</a:t>
          </a:r>
        </a:p>
      </dgm:t>
    </dgm:pt>
    <dgm:pt modelId="{8E0B654A-9BE2-4950-9F57-6C5033CF73DB}" type="parTrans" cxnId="{BBA29454-885D-4769-B685-8A314DB46164}">
      <dgm:prSet/>
      <dgm:spPr/>
      <dgm:t>
        <a:bodyPr/>
        <a:lstStyle/>
        <a:p>
          <a:endParaRPr lang="en-GB"/>
        </a:p>
      </dgm:t>
    </dgm:pt>
    <dgm:pt modelId="{36850495-47F8-4714-92C6-63B9B38066A8}" type="sibTrans" cxnId="{BBA29454-885D-4769-B685-8A314DB46164}">
      <dgm:prSet/>
      <dgm:spPr/>
      <dgm:t>
        <a:bodyPr/>
        <a:lstStyle/>
        <a:p>
          <a:endParaRPr lang="en-GB"/>
        </a:p>
      </dgm:t>
    </dgm:pt>
    <dgm:pt modelId="{6A77ED09-2177-4665-BC70-BC4B57078A42}">
      <dgm:prSet phldrT="[Text]" custT="1"/>
      <dgm:spPr/>
      <dgm:t>
        <a:bodyPr/>
        <a:lstStyle/>
        <a:p>
          <a:r>
            <a:rPr lang="en-GB" sz="2000" dirty="0"/>
            <a:t>e.g. internal contradiction, inherent implausibility, </a:t>
          </a:r>
          <a:r>
            <a:rPr lang="en-GB" sz="2000" dirty="0" err="1"/>
            <a:t>inconsis</a:t>
          </a:r>
          <a:r>
            <a:rPr lang="en-GB" sz="2000" dirty="0"/>
            <a:t> with incontrovertible </a:t>
          </a:r>
          <a:r>
            <a:rPr lang="en-GB" sz="2000" dirty="0" err="1"/>
            <a:t>ev</a:t>
          </a:r>
          <a:endParaRPr lang="en-GB" sz="2000" dirty="0"/>
        </a:p>
      </dgm:t>
    </dgm:pt>
    <dgm:pt modelId="{BE2741F2-6B94-4918-98B0-DBA0C50E394D}" type="parTrans" cxnId="{8037424E-EDBB-41CE-95DE-CB4F85B1E590}">
      <dgm:prSet/>
      <dgm:spPr/>
      <dgm:t>
        <a:bodyPr/>
        <a:lstStyle/>
        <a:p>
          <a:endParaRPr lang="en-GB"/>
        </a:p>
      </dgm:t>
    </dgm:pt>
    <dgm:pt modelId="{A8138E4D-BF4E-47CD-A7D3-F27954265C27}" type="sibTrans" cxnId="{8037424E-EDBB-41CE-95DE-CB4F85B1E590}">
      <dgm:prSet/>
      <dgm:spPr/>
      <dgm:t>
        <a:bodyPr/>
        <a:lstStyle/>
        <a:p>
          <a:endParaRPr lang="en-GB"/>
        </a:p>
      </dgm:t>
    </dgm:pt>
    <dgm:pt modelId="{F6326397-C822-49BE-94BE-CFBA5A962777}" type="pres">
      <dgm:prSet presAssocID="{7E9F1BD2-B8C2-4E8F-82C1-E741E48182BD}" presName="linear" presStyleCnt="0">
        <dgm:presLayoutVars>
          <dgm:dir/>
          <dgm:animLvl val="lvl"/>
          <dgm:resizeHandles val="exact"/>
        </dgm:presLayoutVars>
      </dgm:prSet>
      <dgm:spPr/>
    </dgm:pt>
    <dgm:pt modelId="{8FA83455-EDFA-4284-8D6B-4D0E1E76ED6D}" type="pres">
      <dgm:prSet presAssocID="{4D073852-A63E-4291-87AA-846636196B60}" presName="parentLin" presStyleCnt="0"/>
      <dgm:spPr/>
    </dgm:pt>
    <dgm:pt modelId="{E4F85CED-1C1C-463E-8B97-1494D9990A9B}" type="pres">
      <dgm:prSet presAssocID="{4D073852-A63E-4291-87AA-846636196B60}" presName="parentLeftMargin" presStyleLbl="node1" presStyleIdx="0" presStyleCnt="3"/>
      <dgm:spPr/>
    </dgm:pt>
    <dgm:pt modelId="{B9F2B770-B711-48FF-AFBE-4502C6B33F5B}" type="pres">
      <dgm:prSet presAssocID="{4D073852-A63E-4291-87AA-846636196B60}" presName="parentText" presStyleLbl="node1" presStyleIdx="0" presStyleCnt="3" custScaleX="121757" custScaleY="133706">
        <dgm:presLayoutVars>
          <dgm:chMax val="0"/>
          <dgm:bulletEnabled val="1"/>
        </dgm:presLayoutVars>
      </dgm:prSet>
      <dgm:spPr/>
    </dgm:pt>
    <dgm:pt modelId="{DB318C26-C452-47D9-ABB7-9A40B60E76CD}" type="pres">
      <dgm:prSet presAssocID="{4D073852-A63E-4291-87AA-846636196B60}" presName="negativeSpace" presStyleCnt="0"/>
      <dgm:spPr/>
    </dgm:pt>
    <dgm:pt modelId="{5720F79B-DD14-48A4-A0B1-605CA14304F8}" type="pres">
      <dgm:prSet presAssocID="{4D073852-A63E-4291-87AA-846636196B60}" presName="childText" presStyleLbl="conFgAcc1" presStyleIdx="0" presStyleCnt="3">
        <dgm:presLayoutVars>
          <dgm:bulletEnabled val="1"/>
        </dgm:presLayoutVars>
      </dgm:prSet>
      <dgm:spPr/>
    </dgm:pt>
    <dgm:pt modelId="{463DDDD0-5F3A-4026-B8CE-0792E85C9A92}" type="pres">
      <dgm:prSet presAssocID="{C2AB20A7-E17C-4EC2-8143-38B1A627A45A}" presName="spaceBetweenRectangles" presStyleCnt="0"/>
      <dgm:spPr/>
    </dgm:pt>
    <dgm:pt modelId="{ACB4B152-31AF-4F7E-AF32-74CE1377EA31}" type="pres">
      <dgm:prSet presAssocID="{00C0EAC7-0898-41E1-BB7E-F7636CDBF932}" presName="parentLin" presStyleCnt="0"/>
      <dgm:spPr/>
    </dgm:pt>
    <dgm:pt modelId="{BB414E3E-E379-4E52-9BA1-13719435F672}" type="pres">
      <dgm:prSet presAssocID="{00C0EAC7-0898-41E1-BB7E-F7636CDBF932}" presName="parentLeftMargin" presStyleLbl="node1" presStyleIdx="0" presStyleCnt="3"/>
      <dgm:spPr/>
    </dgm:pt>
    <dgm:pt modelId="{D700284B-144D-4308-BB4B-3CC7D7756552}" type="pres">
      <dgm:prSet presAssocID="{00C0EAC7-0898-41E1-BB7E-F7636CDBF932}" presName="parentText" presStyleLbl="node1" presStyleIdx="1" presStyleCnt="3" custScaleX="123751" custScaleY="155011">
        <dgm:presLayoutVars>
          <dgm:chMax val="0"/>
          <dgm:bulletEnabled val="1"/>
        </dgm:presLayoutVars>
      </dgm:prSet>
      <dgm:spPr/>
    </dgm:pt>
    <dgm:pt modelId="{B2C5AD63-EF66-4E7E-A3F5-F9B0CC1BA607}" type="pres">
      <dgm:prSet presAssocID="{00C0EAC7-0898-41E1-BB7E-F7636CDBF932}" presName="negativeSpace" presStyleCnt="0"/>
      <dgm:spPr/>
    </dgm:pt>
    <dgm:pt modelId="{D580ABF7-B6DC-4B6B-AAE4-634271D18616}" type="pres">
      <dgm:prSet presAssocID="{00C0EAC7-0898-41E1-BB7E-F7636CDBF932}" presName="childText" presStyleLbl="conFgAcc1" presStyleIdx="1" presStyleCnt="3">
        <dgm:presLayoutVars>
          <dgm:bulletEnabled val="1"/>
        </dgm:presLayoutVars>
      </dgm:prSet>
      <dgm:spPr/>
    </dgm:pt>
    <dgm:pt modelId="{F143C98B-0339-4EDF-9308-914E1A1EAE0D}" type="pres">
      <dgm:prSet presAssocID="{36850495-47F8-4714-92C6-63B9B38066A8}" presName="spaceBetweenRectangles" presStyleCnt="0"/>
      <dgm:spPr/>
    </dgm:pt>
    <dgm:pt modelId="{93242D39-C9C2-4F28-9662-7F0B12E840C0}" type="pres">
      <dgm:prSet presAssocID="{6A77ED09-2177-4665-BC70-BC4B57078A42}" presName="parentLin" presStyleCnt="0"/>
      <dgm:spPr/>
    </dgm:pt>
    <dgm:pt modelId="{59584F0E-B4FD-487A-A42B-F1136BDB1A2B}" type="pres">
      <dgm:prSet presAssocID="{6A77ED09-2177-4665-BC70-BC4B57078A42}" presName="parentLeftMargin" presStyleLbl="node1" presStyleIdx="1" presStyleCnt="3"/>
      <dgm:spPr/>
    </dgm:pt>
    <dgm:pt modelId="{BB02A392-5753-4C89-A718-D5E0BA7B224E}" type="pres">
      <dgm:prSet presAssocID="{6A77ED09-2177-4665-BC70-BC4B57078A42}" presName="parentText" presStyleLbl="node1" presStyleIdx="2" presStyleCnt="3" custScaleX="124296" custScaleY="204261" custLinFactNeighborX="3808" custLinFactNeighborY="-3623">
        <dgm:presLayoutVars>
          <dgm:chMax val="0"/>
          <dgm:bulletEnabled val="1"/>
        </dgm:presLayoutVars>
      </dgm:prSet>
      <dgm:spPr/>
    </dgm:pt>
    <dgm:pt modelId="{F2DD6290-6823-48F9-ACA3-8730BB6E0718}" type="pres">
      <dgm:prSet presAssocID="{6A77ED09-2177-4665-BC70-BC4B57078A42}" presName="negativeSpace" presStyleCnt="0"/>
      <dgm:spPr/>
    </dgm:pt>
    <dgm:pt modelId="{FE53CFA9-B5BD-4D31-8044-1C3BFDFB2DB7}" type="pres">
      <dgm:prSet presAssocID="{6A77ED09-2177-4665-BC70-BC4B57078A42}" presName="childText" presStyleLbl="conFgAcc1" presStyleIdx="2" presStyleCnt="3">
        <dgm:presLayoutVars>
          <dgm:bulletEnabled val="1"/>
        </dgm:presLayoutVars>
      </dgm:prSet>
      <dgm:spPr/>
    </dgm:pt>
  </dgm:ptLst>
  <dgm:cxnLst>
    <dgm:cxn modelId="{8A304063-040B-405F-B355-9C3DFAC2608A}" type="presOf" srcId="{00C0EAC7-0898-41E1-BB7E-F7636CDBF932}" destId="{D700284B-144D-4308-BB4B-3CC7D7756552}" srcOrd="1" destOrd="0" presId="urn:microsoft.com/office/officeart/2005/8/layout/list1"/>
    <dgm:cxn modelId="{210A444B-10E3-42F0-A15B-870AB26265B7}" type="presOf" srcId="{4D073852-A63E-4291-87AA-846636196B60}" destId="{E4F85CED-1C1C-463E-8B97-1494D9990A9B}" srcOrd="0" destOrd="0" presId="urn:microsoft.com/office/officeart/2005/8/layout/list1"/>
    <dgm:cxn modelId="{8037424E-EDBB-41CE-95DE-CB4F85B1E590}" srcId="{7E9F1BD2-B8C2-4E8F-82C1-E741E48182BD}" destId="{6A77ED09-2177-4665-BC70-BC4B57078A42}" srcOrd="2" destOrd="0" parTransId="{BE2741F2-6B94-4918-98B0-DBA0C50E394D}" sibTransId="{A8138E4D-BF4E-47CD-A7D3-F27954265C27}"/>
    <dgm:cxn modelId="{BBA29454-885D-4769-B685-8A314DB46164}" srcId="{7E9F1BD2-B8C2-4E8F-82C1-E741E48182BD}" destId="{00C0EAC7-0898-41E1-BB7E-F7636CDBF932}" srcOrd="1" destOrd="0" parTransId="{8E0B654A-9BE2-4950-9F57-6C5033CF73DB}" sibTransId="{36850495-47F8-4714-92C6-63B9B38066A8}"/>
    <dgm:cxn modelId="{89045D58-002F-4807-A3DE-133723C0902F}" type="presOf" srcId="{6A77ED09-2177-4665-BC70-BC4B57078A42}" destId="{BB02A392-5753-4C89-A718-D5E0BA7B224E}" srcOrd="1" destOrd="0" presId="urn:microsoft.com/office/officeart/2005/8/layout/list1"/>
    <dgm:cxn modelId="{0F3D8D7A-0CC2-4FFF-9B5E-B3C255A4714D}" type="presOf" srcId="{4D073852-A63E-4291-87AA-846636196B60}" destId="{B9F2B770-B711-48FF-AFBE-4502C6B33F5B}" srcOrd="1" destOrd="0" presId="urn:microsoft.com/office/officeart/2005/8/layout/list1"/>
    <dgm:cxn modelId="{50CBDBBE-9D7D-47EA-A95D-46978772ADBB}" type="presOf" srcId="{7E9F1BD2-B8C2-4E8F-82C1-E741E48182BD}" destId="{F6326397-C822-49BE-94BE-CFBA5A962777}" srcOrd="0" destOrd="0" presId="urn:microsoft.com/office/officeart/2005/8/layout/list1"/>
    <dgm:cxn modelId="{8745BBC1-F93C-45A0-9ABF-ECF9AEB042E7}" type="presOf" srcId="{6A77ED09-2177-4665-BC70-BC4B57078A42}" destId="{59584F0E-B4FD-487A-A42B-F1136BDB1A2B}" srcOrd="0" destOrd="0" presId="urn:microsoft.com/office/officeart/2005/8/layout/list1"/>
    <dgm:cxn modelId="{A27D6ECF-DF7A-4CD1-82D7-2B8AD04C3342}" type="presOf" srcId="{00C0EAC7-0898-41E1-BB7E-F7636CDBF932}" destId="{BB414E3E-E379-4E52-9BA1-13719435F672}" srcOrd="0" destOrd="0" presId="urn:microsoft.com/office/officeart/2005/8/layout/list1"/>
    <dgm:cxn modelId="{46DF9EED-713D-4F66-99FE-0CD9AA3D29CA}" srcId="{7E9F1BD2-B8C2-4E8F-82C1-E741E48182BD}" destId="{4D073852-A63E-4291-87AA-846636196B60}" srcOrd="0" destOrd="0" parTransId="{3CCBF100-648A-43B4-8D0A-BDCA2096D39E}" sibTransId="{C2AB20A7-E17C-4EC2-8143-38B1A627A45A}"/>
    <dgm:cxn modelId="{9482B31C-FD89-486F-A85B-EE070E5B027E}" type="presParOf" srcId="{F6326397-C822-49BE-94BE-CFBA5A962777}" destId="{8FA83455-EDFA-4284-8D6B-4D0E1E76ED6D}" srcOrd="0" destOrd="0" presId="urn:microsoft.com/office/officeart/2005/8/layout/list1"/>
    <dgm:cxn modelId="{77910956-8D2A-4E3C-B14F-DB504F27D1C2}" type="presParOf" srcId="{8FA83455-EDFA-4284-8D6B-4D0E1E76ED6D}" destId="{E4F85CED-1C1C-463E-8B97-1494D9990A9B}" srcOrd="0" destOrd="0" presId="urn:microsoft.com/office/officeart/2005/8/layout/list1"/>
    <dgm:cxn modelId="{386C3565-6FDC-4AF2-B15D-FFF4ACA6CCA4}" type="presParOf" srcId="{8FA83455-EDFA-4284-8D6B-4D0E1E76ED6D}" destId="{B9F2B770-B711-48FF-AFBE-4502C6B33F5B}" srcOrd="1" destOrd="0" presId="urn:microsoft.com/office/officeart/2005/8/layout/list1"/>
    <dgm:cxn modelId="{CC1B03A8-EB90-4BB4-8FA3-EA8B66A92316}" type="presParOf" srcId="{F6326397-C822-49BE-94BE-CFBA5A962777}" destId="{DB318C26-C452-47D9-ABB7-9A40B60E76CD}" srcOrd="1" destOrd="0" presId="urn:microsoft.com/office/officeart/2005/8/layout/list1"/>
    <dgm:cxn modelId="{9153DD35-FE66-45E1-8EEF-4CD3156A934F}" type="presParOf" srcId="{F6326397-C822-49BE-94BE-CFBA5A962777}" destId="{5720F79B-DD14-48A4-A0B1-605CA14304F8}" srcOrd="2" destOrd="0" presId="urn:microsoft.com/office/officeart/2005/8/layout/list1"/>
    <dgm:cxn modelId="{A3E0672D-02D3-49E0-877C-72AE0A6F1F4E}" type="presParOf" srcId="{F6326397-C822-49BE-94BE-CFBA5A962777}" destId="{463DDDD0-5F3A-4026-B8CE-0792E85C9A92}" srcOrd="3" destOrd="0" presId="urn:microsoft.com/office/officeart/2005/8/layout/list1"/>
    <dgm:cxn modelId="{0F5FCCF3-EB55-4EB1-B810-5649541CB01C}" type="presParOf" srcId="{F6326397-C822-49BE-94BE-CFBA5A962777}" destId="{ACB4B152-31AF-4F7E-AF32-74CE1377EA31}" srcOrd="4" destOrd="0" presId="urn:microsoft.com/office/officeart/2005/8/layout/list1"/>
    <dgm:cxn modelId="{9CB263AA-CD49-44F6-8378-8B87F6E15173}" type="presParOf" srcId="{ACB4B152-31AF-4F7E-AF32-74CE1377EA31}" destId="{BB414E3E-E379-4E52-9BA1-13719435F672}" srcOrd="0" destOrd="0" presId="urn:microsoft.com/office/officeart/2005/8/layout/list1"/>
    <dgm:cxn modelId="{ECBB2173-DAB7-431B-8837-A5AA7E7A468B}" type="presParOf" srcId="{ACB4B152-31AF-4F7E-AF32-74CE1377EA31}" destId="{D700284B-144D-4308-BB4B-3CC7D7756552}" srcOrd="1" destOrd="0" presId="urn:microsoft.com/office/officeart/2005/8/layout/list1"/>
    <dgm:cxn modelId="{BD7632FD-59EC-448F-BCB1-E7BC5F13F248}" type="presParOf" srcId="{F6326397-C822-49BE-94BE-CFBA5A962777}" destId="{B2C5AD63-EF66-4E7E-A3F5-F9B0CC1BA607}" srcOrd="5" destOrd="0" presId="urn:microsoft.com/office/officeart/2005/8/layout/list1"/>
    <dgm:cxn modelId="{FBB3B655-3C99-4FFA-BD34-182CC612476E}" type="presParOf" srcId="{F6326397-C822-49BE-94BE-CFBA5A962777}" destId="{D580ABF7-B6DC-4B6B-AAE4-634271D18616}" srcOrd="6" destOrd="0" presId="urn:microsoft.com/office/officeart/2005/8/layout/list1"/>
    <dgm:cxn modelId="{6A8146EB-4A47-4D45-A3E8-3F3538E0290D}" type="presParOf" srcId="{F6326397-C822-49BE-94BE-CFBA5A962777}" destId="{F143C98B-0339-4EDF-9308-914E1A1EAE0D}" srcOrd="7" destOrd="0" presId="urn:microsoft.com/office/officeart/2005/8/layout/list1"/>
    <dgm:cxn modelId="{D69B05C8-5D6A-48A7-BF8D-76D4A689D89A}" type="presParOf" srcId="{F6326397-C822-49BE-94BE-CFBA5A962777}" destId="{93242D39-C9C2-4F28-9662-7F0B12E840C0}" srcOrd="8" destOrd="0" presId="urn:microsoft.com/office/officeart/2005/8/layout/list1"/>
    <dgm:cxn modelId="{04D40B11-BE6E-4C72-ABED-48C55856B3C0}" type="presParOf" srcId="{93242D39-C9C2-4F28-9662-7F0B12E840C0}" destId="{59584F0E-B4FD-487A-A42B-F1136BDB1A2B}" srcOrd="0" destOrd="0" presId="urn:microsoft.com/office/officeart/2005/8/layout/list1"/>
    <dgm:cxn modelId="{528EC730-ADE1-43B8-99F5-189FE82D2E45}" type="presParOf" srcId="{93242D39-C9C2-4F28-9662-7F0B12E840C0}" destId="{BB02A392-5753-4C89-A718-D5E0BA7B224E}" srcOrd="1" destOrd="0" presId="urn:microsoft.com/office/officeart/2005/8/layout/list1"/>
    <dgm:cxn modelId="{0772EC2C-7302-46F9-B127-263F9A23D474}" type="presParOf" srcId="{F6326397-C822-49BE-94BE-CFBA5A962777}" destId="{F2DD6290-6823-48F9-ACA3-8730BB6E0718}" srcOrd="9" destOrd="0" presId="urn:microsoft.com/office/officeart/2005/8/layout/list1"/>
    <dgm:cxn modelId="{9D674CB0-4B68-409B-A66D-A76EE8C1BC0C}" type="presParOf" srcId="{F6326397-C822-49BE-94BE-CFBA5A962777}" destId="{FE53CFA9-B5BD-4D31-8044-1C3BFDFB2DB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D108B2-1EEA-4656-BF79-BB52AEAED6D0}" type="doc">
      <dgm:prSet loTypeId="urn:microsoft.com/office/officeart/2005/8/layout/pyramid2" loCatId="list" qsTypeId="urn:microsoft.com/office/officeart/2005/8/quickstyle/simple1" qsCatId="simple" csTypeId="urn:microsoft.com/office/officeart/2005/8/colors/accent1_2" csCatId="accent1" phldr="1"/>
      <dgm:spPr/>
    </dgm:pt>
    <dgm:pt modelId="{C00AFBB9-35D5-4EE6-926E-063AEDC9A290}">
      <dgm:prSet phldrT="[Text]" custT="1"/>
      <dgm:spPr/>
      <dgm:t>
        <a:bodyPr/>
        <a:lstStyle/>
        <a:p>
          <a:r>
            <a:rPr lang="en-GB" sz="1300" b="0" dirty="0"/>
            <a:t>General Rules</a:t>
          </a:r>
        </a:p>
      </dgm:t>
    </dgm:pt>
    <dgm:pt modelId="{30FB9B0E-8835-427E-8AA6-FC694357CF84}" type="parTrans" cxnId="{3A2CD74C-F6F7-4BCA-9EF4-251CE81F16A5}">
      <dgm:prSet/>
      <dgm:spPr/>
      <dgm:t>
        <a:bodyPr/>
        <a:lstStyle/>
        <a:p>
          <a:endParaRPr lang="en-GB"/>
        </a:p>
      </dgm:t>
    </dgm:pt>
    <dgm:pt modelId="{DE768B68-876D-462B-A574-2B139B5DF02B}" type="sibTrans" cxnId="{3A2CD74C-F6F7-4BCA-9EF4-251CE81F16A5}">
      <dgm:prSet/>
      <dgm:spPr/>
      <dgm:t>
        <a:bodyPr/>
        <a:lstStyle/>
        <a:p>
          <a:endParaRPr lang="en-GB"/>
        </a:p>
      </dgm:t>
    </dgm:pt>
    <dgm:pt modelId="{81AC7127-BCBA-4260-9912-53218CB65771}">
      <dgm:prSet phldrT="[Text]"/>
      <dgm:spPr/>
      <dgm:t>
        <a:bodyPr/>
        <a:lstStyle/>
        <a:p>
          <a:r>
            <a:rPr lang="en-GB" dirty="0"/>
            <a:t>Interveners</a:t>
          </a:r>
        </a:p>
      </dgm:t>
    </dgm:pt>
    <dgm:pt modelId="{E1EABAE3-F351-49B9-85E8-91D1ABB4A48B}" type="parTrans" cxnId="{5CA28D17-C4FA-48A2-9AA3-07AA1E485961}">
      <dgm:prSet/>
      <dgm:spPr/>
      <dgm:t>
        <a:bodyPr/>
        <a:lstStyle/>
        <a:p>
          <a:endParaRPr lang="en-GB"/>
        </a:p>
      </dgm:t>
    </dgm:pt>
    <dgm:pt modelId="{9CB94CB7-2898-46D6-AEA1-E495DE9E305B}" type="sibTrans" cxnId="{5CA28D17-C4FA-48A2-9AA3-07AA1E485961}">
      <dgm:prSet/>
      <dgm:spPr/>
      <dgm:t>
        <a:bodyPr/>
        <a:lstStyle/>
        <a:p>
          <a:endParaRPr lang="en-GB"/>
        </a:p>
      </dgm:t>
    </dgm:pt>
    <dgm:pt modelId="{9AD0B8CF-FC55-4E96-934A-A10B50BABF0F}">
      <dgm:prSet custT="1"/>
      <dgm:spPr/>
      <dgm:t>
        <a:bodyPr/>
        <a:lstStyle/>
        <a:p>
          <a:r>
            <a:rPr lang="en-GB" sz="4000" b="1" dirty="0"/>
            <a:t>Factual </a:t>
          </a:r>
          <a:r>
            <a:rPr lang="en-GB" sz="4000" b="1" dirty="0" err="1"/>
            <a:t>ev</a:t>
          </a:r>
          <a:r>
            <a:rPr lang="en-GB" sz="4000" b="1" dirty="0"/>
            <a:t> in JR -  recent cases</a:t>
          </a:r>
        </a:p>
      </dgm:t>
    </dgm:pt>
    <dgm:pt modelId="{CAB35CA7-9B28-4FD6-9D76-16549D859C4C}" type="parTrans" cxnId="{0173F452-39CF-4009-BD8A-4847021B7344}">
      <dgm:prSet/>
      <dgm:spPr/>
      <dgm:t>
        <a:bodyPr/>
        <a:lstStyle/>
        <a:p>
          <a:endParaRPr lang="en-GB"/>
        </a:p>
      </dgm:t>
    </dgm:pt>
    <dgm:pt modelId="{54B72AC9-D15E-4C7B-9831-CBA021DC9CEB}" type="sibTrans" cxnId="{0173F452-39CF-4009-BD8A-4847021B7344}">
      <dgm:prSet/>
      <dgm:spPr/>
      <dgm:t>
        <a:bodyPr/>
        <a:lstStyle/>
        <a:p>
          <a:endParaRPr lang="en-GB"/>
        </a:p>
      </dgm:t>
    </dgm:pt>
    <dgm:pt modelId="{23818758-0BF5-4DD8-A149-912DD0745344}">
      <dgm:prSet/>
      <dgm:spPr/>
      <dgm:t>
        <a:bodyPr/>
        <a:lstStyle/>
        <a:p>
          <a:r>
            <a:rPr lang="en-GB" dirty="0" err="1"/>
            <a:t>Applics</a:t>
          </a:r>
          <a:r>
            <a:rPr lang="en-GB" dirty="0"/>
            <a:t> for oral </a:t>
          </a:r>
          <a:r>
            <a:rPr lang="en-GB" dirty="0" err="1"/>
            <a:t>ev</a:t>
          </a:r>
          <a:r>
            <a:rPr lang="en-GB" dirty="0"/>
            <a:t>, questioning wits</a:t>
          </a:r>
        </a:p>
      </dgm:t>
    </dgm:pt>
    <dgm:pt modelId="{F281B58B-B4E8-45DC-9E72-078E457CDA49}" type="parTrans" cxnId="{55FC96E9-7AA9-4A51-A1F5-882E3AB4B299}">
      <dgm:prSet/>
      <dgm:spPr/>
      <dgm:t>
        <a:bodyPr/>
        <a:lstStyle/>
        <a:p>
          <a:endParaRPr lang="en-GB"/>
        </a:p>
      </dgm:t>
    </dgm:pt>
    <dgm:pt modelId="{38907DD4-AC98-4612-ABAB-AD3155342CD3}" type="sibTrans" cxnId="{55FC96E9-7AA9-4A51-A1F5-882E3AB4B299}">
      <dgm:prSet/>
      <dgm:spPr/>
      <dgm:t>
        <a:bodyPr/>
        <a:lstStyle/>
        <a:p>
          <a:endParaRPr lang="en-GB"/>
        </a:p>
      </dgm:t>
    </dgm:pt>
    <dgm:pt modelId="{A09162CC-8710-4C29-A59F-7B39F42519C2}">
      <dgm:prSet/>
      <dgm:spPr/>
      <dgm:t>
        <a:bodyPr/>
        <a:lstStyle/>
        <a:p>
          <a:r>
            <a:rPr lang="en-GB" dirty="0"/>
            <a:t>Opinion evidence</a:t>
          </a:r>
        </a:p>
      </dgm:t>
    </dgm:pt>
    <dgm:pt modelId="{D7367FB5-244E-4276-A368-5D74A8797847}" type="parTrans" cxnId="{0BC8F41A-34A7-4798-9ABF-7D71A44CEBCD}">
      <dgm:prSet/>
      <dgm:spPr/>
      <dgm:t>
        <a:bodyPr/>
        <a:lstStyle/>
        <a:p>
          <a:endParaRPr lang="en-GB"/>
        </a:p>
      </dgm:t>
    </dgm:pt>
    <dgm:pt modelId="{247CF594-58C9-4DC1-8D3E-BF531E9BB6DC}" type="sibTrans" cxnId="{0BC8F41A-34A7-4798-9ABF-7D71A44CEBCD}">
      <dgm:prSet/>
      <dgm:spPr/>
      <dgm:t>
        <a:bodyPr/>
        <a:lstStyle/>
        <a:p>
          <a:endParaRPr lang="en-GB"/>
        </a:p>
      </dgm:t>
    </dgm:pt>
    <dgm:pt modelId="{87E36464-6323-4F2A-972A-B80AA7F59108}">
      <dgm:prSet/>
      <dgm:spPr/>
      <dgm:t>
        <a:bodyPr/>
        <a:lstStyle/>
        <a:p>
          <a:r>
            <a:rPr lang="en-GB" dirty="0"/>
            <a:t>Factual </a:t>
          </a:r>
          <a:r>
            <a:rPr lang="en-GB" dirty="0" err="1"/>
            <a:t>ev</a:t>
          </a:r>
          <a:r>
            <a:rPr lang="en-GB" dirty="0"/>
            <a:t> in JR - approach</a:t>
          </a:r>
        </a:p>
      </dgm:t>
    </dgm:pt>
    <dgm:pt modelId="{0134C691-6ACF-4B12-B186-402CF0EF2694}" type="parTrans" cxnId="{9A14C356-4B21-4D8A-A256-336933BB8FF5}">
      <dgm:prSet/>
      <dgm:spPr/>
      <dgm:t>
        <a:bodyPr/>
        <a:lstStyle/>
        <a:p>
          <a:endParaRPr lang="en-GB"/>
        </a:p>
      </dgm:t>
    </dgm:pt>
    <dgm:pt modelId="{346D000E-6BBD-48D1-9F73-D56B81EA6D63}" type="sibTrans" cxnId="{9A14C356-4B21-4D8A-A256-336933BB8FF5}">
      <dgm:prSet/>
      <dgm:spPr/>
      <dgm:t>
        <a:bodyPr/>
        <a:lstStyle/>
        <a:p>
          <a:endParaRPr lang="en-GB"/>
        </a:p>
      </dgm:t>
    </dgm:pt>
    <dgm:pt modelId="{53D8D55E-D1B5-4238-BC45-DF694D2D0561}" type="pres">
      <dgm:prSet presAssocID="{15D108B2-1EEA-4656-BF79-BB52AEAED6D0}" presName="compositeShape" presStyleCnt="0">
        <dgm:presLayoutVars>
          <dgm:dir/>
          <dgm:resizeHandles/>
        </dgm:presLayoutVars>
      </dgm:prSet>
      <dgm:spPr/>
    </dgm:pt>
    <dgm:pt modelId="{ACCE5BCF-556F-49C0-97D5-C92E4CFF2290}" type="pres">
      <dgm:prSet presAssocID="{15D108B2-1EEA-4656-BF79-BB52AEAED6D0}" presName="pyramid" presStyleLbl="node1" presStyleIdx="0" presStyleCnt="1"/>
      <dgm:spPr/>
    </dgm:pt>
    <dgm:pt modelId="{9CC368E5-3F6B-4EBF-B0FC-2AD15DBCA27C}" type="pres">
      <dgm:prSet presAssocID="{15D108B2-1EEA-4656-BF79-BB52AEAED6D0}" presName="theList" presStyleCnt="0"/>
      <dgm:spPr/>
    </dgm:pt>
    <dgm:pt modelId="{8242E17E-BBD0-4AC3-8244-B5D185B1E7A3}" type="pres">
      <dgm:prSet presAssocID="{C00AFBB9-35D5-4EE6-926E-063AEDC9A290}" presName="aNode" presStyleLbl="fgAcc1" presStyleIdx="0" presStyleCnt="6" custScaleX="92736" custScaleY="38547" custLinFactNeighborY="29475">
        <dgm:presLayoutVars>
          <dgm:bulletEnabled val="1"/>
        </dgm:presLayoutVars>
      </dgm:prSet>
      <dgm:spPr/>
    </dgm:pt>
    <dgm:pt modelId="{03EEDA78-7AC7-4B39-9A2E-54DC967B4BA4}" type="pres">
      <dgm:prSet presAssocID="{C00AFBB9-35D5-4EE6-926E-063AEDC9A290}" presName="aSpace" presStyleCnt="0"/>
      <dgm:spPr/>
    </dgm:pt>
    <dgm:pt modelId="{F6905C02-691D-41EF-8AAE-30FE927FE392}" type="pres">
      <dgm:prSet presAssocID="{87E36464-6323-4F2A-972A-B80AA7F59108}" presName="aNode" presStyleLbl="fgAcc1" presStyleIdx="1" presStyleCnt="6" custScaleX="91264" custScaleY="45676">
        <dgm:presLayoutVars>
          <dgm:bulletEnabled val="1"/>
        </dgm:presLayoutVars>
      </dgm:prSet>
      <dgm:spPr/>
    </dgm:pt>
    <dgm:pt modelId="{262FB930-54B7-41B9-A3D8-261F04BDBBD9}" type="pres">
      <dgm:prSet presAssocID="{87E36464-6323-4F2A-972A-B80AA7F59108}" presName="aSpace" presStyleCnt="0"/>
      <dgm:spPr/>
    </dgm:pt>
    <dgm:pt modelId="{26737746-0C1B-4431-9A00-FF2F812A25E8}" type="pres">
      <dgm:prSet presAssocID="{9AD0B8CF-FC55-4E96-934A-A10B50BABF0F}" presName="aNode" presStyleLbl="fgAcc1" presStyleIdx="2" presStyleCnt="6" custScaleX="266706" custScaleY="116176">
        <dgm:presLayoutVars>
          <dgm:bulletEnabled val="1"/>
        </dgm:presLayoutVars>
      </dgm:prSet>
      <dgm:spPr/>
    </dgm:pt>
    <dgm:pt modelId="{6A79B7B5-C395-44A1-9898-6DC528CF05C3}" type="pres">
      <dgm:prSet presAssocID="{9AD0B8CF-FC55-4E96-934A-A10B50BABF0F}" presName="aSpace" presStyleCnt="0"/>
      <dgm:spPr/>
    </dgm:pt>
    <dgm:pt modelId="{D4F6D606-41B5-4365-83B4-05373BC992AF}" type="pres">
      <dgm:prSet presAssocID="{23818758-0BF5-4DD8-A149-912DD0745344}" presName="aNode" presStyleLbl="fgAcc1" presStyleIdx="3" presStyleCnt="6" custScaleX="93339" custScaleY="48795">
        <dgm:presLayoutVars>
          <dgm:bulletEnabled val="1"/>
        </dgm:presLayoutVars>
      </dgm:prSet>
      <dgm:spPr/>
    </dgm:pt>
    <dgm:pt modelId="{FC24CEDC-8F3F-479E-8807-E3B4D557AE9E}" type="pres">
      <dgm:prSet presAssocID="{23818758-0BF5-4DD8-A149-912DD0745344}" presName="aSpace" presStyleCnt="0"/>
      <dgm:spPr/>
    </dgm:pt>
    <dgm:pt modelId="{30B7DE93-D494-4A67-B518-6A74CDEDAB7F}" type="pres">
      <dgm:prSet presAssocID="{A09162CC-8710-4C29-A59F-7B39F42519C2}" presName="aNode" presStyleLbl="fgAcc1" presStyleIdx="4" presStyleCnt="6" custScaleX="90918" custScaleY="45298">
        <dgm:presLayoutVars>
          <dgm:bulletEnabled val="1"/>
        </dgm:presLayoutVars>
      </dgm:prSet>
      <dgm:spPr/>
    </dgm:pt>
    <dgm:pt modelId="{D56675F9-B851-47BC-87C5-23BFD2516C53}" type="pres">
      <dgm:prSet presAssocID="{A09162CC-8710-4C29-A59F-7B39F42519C2}" presName="aSpace" presStyleCnt="0"/>
      <dgm:spPr/>
    </dgm:pt>
    <dgm:pt modelId="{A1BC0ED4-8CFE-4993-BBBD-B43778B0B380}" type="pres">
      <dgm:prSet presAssocID="{81AC7127-BCBA-4260-9912-53218CB65771}" presName="aNode" presStyleLbl="fgAcc1" presStyleIdx="5" presStyleCnt="6" custScaleX="90226" custScaleY="49740">
        <dgm:presLayoutVars>
          <dgm:bulletEnabled val="1"/>
        </dgm:presLayoutVars>
      </dgm:prSet>
      <dgm:spPr/>
    </dgm:pt>
    <dgm:pt modelId="{62BC4A93-C116-435A-AC71-0527FCC1399B}" type="pres">
      <dgm:prSet presAssocID="{81AC7127-BCBA-4260-9912-53218CB65771}" presName="aSpace" presStyleCnt="0"/>
      <dgm:spPr/>
    </dgm:pt>
  </dgm:ptLst>
  <dgm:cxnLst>
    <dgm:cxn modelId="{C3C4AE13-A683-4F4C-BAF5-7E484D2B3BD3}" type="presOf" srcId="{23818758-0BF5-4DD8-A149-912DD0745344}" destId="{D4F6D606-41B5-4365-83B4-05373BC992AF}" srcOrd="0" destOrd="0" presId="urn:microsoft.com/office/officeart/2005/8/layout/pyramid2"/>
    <dgm:cxn modelId="{5CA28D17-C4FA-48A2-9AA3-07AA1E485961}" srcId="{15D108B2-1EEA-4656-BF79-BB52AEAED6D0}" destId="{81AC7127-BCBA-4260-9912-53218CB65771}" srcOrd="5" destOrd="0" parTransId="{E1EABAE3-F351-49B9-85E8-91D1ABB4A48B}" sibTransId="{9CB94CB7-2898-46D6-AEA1-E495DE9E305B}"/>
    <dgm:cxn modelId="{0BC8F41A-34A7-4798-9ABF-7D71A44CEBCD}" srcId="{15D108B2-1EEA-4656-BF79-BB52AEAED6D0}" destId="{A09162CC-8710-4C29-A59F-7B39F42519C2}" srcOrd="4" destOrd="0" parTransId="{D7367FB5-244E-4276-A368-5D74A8797847}" sibTransId="{247CF594-58C9-4DC1-8D3E-BF531E9BB6DC}"/>
    <dgm:cxn modelId="{78041E1F-5A49-4B83-80F1-FC6A6759C87A}" type="presOf" srcId="{9AD0B8CF-FC55-4E96-934A-A10B50BABF0F}" destId="{26737746-0C1B-4431-9A00-FF2F812A25E8}" srcOrd="0" destOrd="0" presId="urn:microsoft.com/office/officeart/2005/8/layout/pyramid2"/>
    <dgm:cxn modelId="{3A2CD74C-F6F7-4BCA-9EF4-251CE81F16A5}" srcId="{15D108B2-1EEA-4656-BF79-BB52AEAED6D0}" destId="{C00AFBB9-35D5-4EE6-926E-063AEDC9A290}" srcOrd="0" destOrd="0" parTransId="{30FB9B0E-8835-427E-8AA6-FC694357CF84}" sibTransId="{DE768B68-876D-462B-A574-2B139B5DF02B}"/>
    <dgm:cxn modelId="{0173F452-39CF-4009-BD8A-4847021B7344}" srcId="{15D108B2-1EEA-4656-BF79-BB52AEAED6D0}" destId="{9AD0B8CF-FC55-4E96-934A-A10B50BABF0F}" srcOrd="2" destOrd="0" parTransId="{CAB35CA7-9B28-4FD6-9D76-16549D859C4C}" sibTransId="{54B72AC9-D15E-4C7B-9831-CBA021DC9CEB}"/>
    <dgm:cxn modelId="{9A14C356-4B21-4D8A-A256-336933BB8FF5}" srcId="{15D108B2-1EEA-4656-BF79-BB52AEAED6D0}" destId="{87E36464-6323-4F2A-972A-B80AA7F59108}" srcOrd="1" destOrd="0" parTransId="{0134C691-6ACF-4B12-B186-402CF0EF2694}" sibTransId="{346D000E-6BBD-48D1-9F73-D56B81EA6D63}"/>
    <dgm:cxn modelId="{3B7E5483-5DC1-49BF-9FDD-FB0EC3639D69}" type="presOf" srcId="{87E36464-6323-4F2A-972A-B80AA7F59108}" destId="{F6905C02-691D-41EF-8AAE-30FE927FE392}" srcOrd="0" destOrd="0" presId="urn:microsoft.com/office/officeart/2005/8/layout/pyramid2"/>
    <dgm:cxn modelId="{94EC05C4-39DC-4E81-B31E-F5A41FA5F14C}" type="presOf" srcId="{15D108B2-1EEA-4656-BF79-BB52AEAED6D0}" destId="{53D8D55E-D1B5-4238-BC45-DF694D2D0561}" srcOrd="0" destOrd="0" presId="urn:microsoft.com/office/officeart/2005/8/layout/pyramid2"/>
    <dgm:cxn modelId="{71CD38E3-830C-4ADF-980E-B570717780AD}" type="presOf" srcId="{C00AFBB9-35D5-4EE6-926E-063AEDC9A290}" destId="{8242E17E-BBD0-4AC3-8244-B5D185B1E7A3}" srcOrd="0" destOrd="0" presId="urn:microsoft.com/office/officeart/2005/8/layout/pyramid2"/>
    <dgm:cxn modelId="{55FC96E9-7AA9-4A51-A1F5-882E3AB4B299}" srcId="{15D108B2-1EEA-4656-BF79-BB52AEAED6D0}" destId="{23818758-0BF5-4DD8-A149-912DD0745344}" srcOrd="3" destOrd="0" parTransId="{F281B58B-B4E8-45DC-9E72-078E457CDA49}" sibTransId="{38907DD4-AC98-4612-ABAB-AD3155342CD3}"/>
    <dgm:cxn modelId="{65D1BBF1-F167-469E-9BA5-A77A221FC4B5}" type="presOf" srcId="{81AC7127-BCBA-4260-9912-53218CB65771}" destId="{A1BC0ED4-8CFE-4993-BBBD-B43778B0B380}" srcOrd="0" destOrd="0" presId="urn:microsoft.com/office/officeart/2005/8/layout/pyramid2"/>
    <dgm:cxn modelId="{D39600F6-3415-4C73-8B4B-579183917805}" type="presOf" srcId="{A09162CC-8710-4C29-A59F-7B39F42519C2}" destId="{30B7DE93-D494-4A67-B518-6A74CDEDAB7F}" srcOrd="0" destOrd="0" presId="urn:microsoft.com/office/officeart/2005/8/layout/pyramid2"/>
    <dgm:cxn modelId="{BA4E1C53-FAFB-4F46-AFDF-9E76C1E25155}" type="presParOf" srcId="{53D8D55E-D1B5-4238-BC45-DF694D2D0561}" destId="{ACCE5BCF-556F-49C0-97D5-C92E4CFF2290}" srcOrd="0" destOrd="0" presId="urn:microsoft.com/office/officeart/2005/8/layout/pyramid2"/>
    <dgm:cxn modelId="{37415126-A94C-47E4-B824-20C0B676B96D}" type="presParOf" srcId="{53D8D55E-D1B5-4238-BC45-DF694D2D0561}" destId="{9CC368E5-3F6B-4EBF-B0FC-2AD15DBCA27C}" srcOrd="1" destOrd="0" presId="urn:microsoft.com/office/officeart/2005/8/layout/pyramid2"/>
    <dgm:cxn modelId="{92E3C769-473A-4D05-B205-25EE5D1408D8}" type="presParOf" srcId="{9CC368E5-3F6B-4EBF-B0FC-2AD15DBCA27C}" destId="{8242E17E-BBD0-4AC3-8244-B5D185B1E7A3}" srcOrd="0" destOrd="0" presId="urn:microsoft.com/office/officeart/2005/8/layout/pyramid2"/>
    <dgm:cxn modelId="{54E8D772-0729-41DF-8DB5-4E31E7CF0CE4}" type="presParOf" srcId="{9CC368E5-3F6B-4EBF-B0FC-2AD15DBCA27C}" destId="{03EEDA78-7AC7-4B39-9A2E-54DC967B4BA4}" srcOrd="1" destOrd="0" presId="urn:microsoft.com/office/officeart/2005/8/layout/pyramid2"/>
    <dgm:cxn modelId="{78D80E97-B087-4464-B78E-790F0DB1BF8C}" type="presParOf" srcId="{9CC368E5-3F6B-4EBF-B0FC-2AD15DBCA27C}" destId="{F6905C02-691D-41EF-8AAE-30FE927FE392}" srcOrd="2" destOrd="0" presId="urn:microsoft.com/office/officeart/2005/8/layout/pyramid2"/>
    <dgm:cxn modelId="{ED2C07E1-2FC4-4D76-9FB4-5D4A88D11EB2}" type="presParOf" srcId="{9CC368E5-3F6B-4EBF-B0FC-2AD15DBCA27C}" destId="{262FB930-54B7-41B9-A3D8-261F04BDBBD9}" srcOrd="3" destOrd="0" presId="urn:microsoft.com/office/officeart/2005/8/layout/pyramid2"/>
    <dgm:cxn modelId="{876AE623-CB72-4873-A7FC-AFD90DC24B5A}" type="presParOf" srcId="{9CC368E5-3F6B-4EBF-B0FC-2AD15DBCA27C}" destId="{26737746-0C1B-4431-9A00-FF2F812A25E8}" srcOrd="4" destOrd="0" presId="urn:microsoft.com/office/officeart/2005/8/layout/pyramid2"/>
    <dgm:cxn modelId="{C2C26D0F-D3F1-46BD-BB77-6F3AF0AA47D9}" type="presParOf" srcId="{9CC368E5-3F6B-4EBF-B0FC-2AD15DBCA27C}" destId="{6A79B7B5-C395-44A1-9898-6DC528CF05C3}" srcOrd="5" destOrd="0" presId="urn:microsoft.com/office/officeart/2005/8/layout/pyramid2"/>
    <dgm:cxn modelId="{04349C13-7806-4D9D-A89A-344D0F7D0F82}" type="presParOf" srcId="{9CC368E5-3F6B-4EBF-B0FC-2AD15DBCA27C}" destId="{D4F6D606-41B5-4365-83B4-05373BC992AF}" srcOrd="6" destOrd="0" presId="urn:microsoft.com/office/officeart/2005/8/layout/pyramid2"/>
    <dgm:cxn modelId="{FC92B900-DC7C-4376-B82B-B63682976BBE}" type="presParOf" srcId="{9CC368E5-3F6B-4EBF-B0FC-2AD15DBCA27C}" destId="{FC24CEDC-8F3F-479E-8807-E3B4D557AE9E}" srcOrd="7" destOrd="0" presId="urn:microsoft.com/office/officeart/2005/8/layout/pyramid2"/>
    <dgm:cxn modelId="{94B25970-EDED-4A1F-A2C3-8FCA6AA6B69D}" type="presParOf" srcId="{9CC368E5-3F6B-4EBF-B0FC-2AD15DBCA27C}" destId="{30B7DE93-D494-4A67-B518-6A74CDEDAB7F}" srcOrd="8" destOrd="0" presId="urn:microsoft.com/office/officeart/2005/8/layout/pyramid2"/>
    <dgm:cxn modelId="{8B27607D-51B7-4B1D-B771-ADCE00CF0786}" type="presParOf" srcId="{9CC368E5-3F6B-4EBF-B0FC-2AD15DBCA27C}" destId="{D56675F9-B851-47BC-87C5-23BFD2516C53}" srcOrd="9" destOrd="0" presId="urn:microsoft.com/office/officeart/2005/8/layout/pyramid2"/>
    <dgm:cxn modelId="{99536520-7BC1-43C6-A838-AD95CB9776EE}" type="presParOf" srcId="{9CC368E5-3F6B-4EBF-B0FC-2AD15DBCA27C}" destId="{A1BC0ED4-8CFE-4993-BBBD-B43778B0B380}" srcOrd="10" destOrd="0" presId="urn:microsoft.com/office/officeart/2005/8/layout/pyramid2"/>
    <dgm:cxn modelId="{C7516250-5411-40BB-888C-2D4206BFC2C0}" type="presParOf" srcId="{9CC368E5-3F6B-4EBF-B0FC-2AD15DBCA27C}" destId="{62BC4A93-C116-435A-AC71-0527FCC1399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45621B-98B4-4061-9DB5-F1BD2213135D}"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GB"/>
        </a:p>
      </dgm:t>
    </dgm:pt>
    <dgm:pt modelId="{04DC833A-B15C-49C5-9742-7E4F4A40981E}">
      <dgm:prSet phldrT="[Text]"/>
      <dgm:spPr/>
      <dgm:t>
        <a:bodyPr/>
        <a:lstStyle/>
        <a:p>
          <a:r>
            <a:rPr lang="en-GB" dirty="0"/>
            <a:t>§20: “the test, namely that the appellant's document shows that the respondent's </a:t>
          </a:r>
          <a:r>
            <a:rPr lang="en-GB" dirty="0" err="1"/>
            <a:t>ev</a:t>
          </a:r>
          <a:r>
            <a:rPr lang="en-GB" dirty="0"/>
            <a:t> cannot be correct, is a high one. In determining this </a:t>
          </a:r>
          <a:r>
            <a:rPr lang="en-GB" dirty="0" err="1"/>
            <a:t>applic</a:t>
          </a:r>
          <a:r>
            <a:rPr lang="en-GB" dirty="0"/>
            <a:t> it is not for the court to speculate, its role is to scrutinise the relevant </a:t>
          </a:r>
          <a:r>
            <a:rPr lang="en-GB" dirty="0" err="1"/>
            <a:t>ev</a:t>
          </a:r>
          <a:r>
            <a:rPr lang="en-GB" dirty="0"/>
            <a:t> … The appellant's </a:t>
          </a:r>
          <a:r>
            <a:rPr lang="en-GB" dirty="0" err="1"/>
            <a:t>ev</a:t>
          </a:r>
          <a:r>
            <a:rPr lang="en-GB" dirty="0"/>
            <a:t> is not of so compelling a nature as to demonstrate that this account cannot be correct. At this substantive hearing, in the absence of such cogent </a:t>
          </a:r>
          <a:r>
            <a:rPr lang="en-GB" dirty="0" err="1"/>
            <a:t>ev</a:t>
          </a:r>
          <a:r>
            <a:rPr lang="en-GB" dirty="0"/>
            <a:t> on behalf of the appellant the basic rule is to be followed, namely that the facts in the respondent's </a:t>
          </a:r>
          <a:r>
            <a:rPr lang="en-GB" dirty="0" err="1"/>
            <a:t>ev</a:t>
          </a:r>
          <a:r>
            <a:rPr lang="en-GB" dirty="0"/>
            <a:t> must be assumed to be correct. Accordingly, I accept the </a:t>
          </a:r>
          <a:r>
            <a:rPr lang="en-GB" dirty="0" err="1"/>
            <a:t>ev</a:t>
          </a:r>
          <a:r>
            <a:rPr lang="en-GB" dirty="0"/>
            <a:t> of the respondent”</a:t>
          </a:r>
        </a:p>
      </dgm:t>
    </dgm:pt>
    <dgm:pt modelId="{2D1CB8C1-C25D-442F-B2FC-7F1509F93070}" type="parTrans" cxnId="{61883DDF-0267-49CC-A7B4-EF77A1F8B529}">
      <dgm:prSet/>
      <dgm:spPr/>
      <dgm:t>
        <a:bodyPr/>
        <a:lstStyle/>
        <a:p>
          <a:endParaRPr lang="en-GB"/>
        </a:p>
      </dgm:t>
    </dgm:pt>
    <dgm:pt modelId="{1DE4E1AC-81F8-46A5-AA81-66493EEFB602}" type="sibTrans" cxnId="{61883DDF-0267-49CC-A7B4-EF77A1F8B529}">
      <dgm:prSet/>
      <dgm:spPr/>
      <dgm:t>
        <a:bodyPr/>
        <a:lstStyle/>
        <a:p>
          <a:endParaRPr lang="en-GB"/>
        </a:p>
      </dgm:t>
    </dgm:pt>
    <dgm:pt modelId="{BF5CC30A-1E9F-419F-8AAF-626969179322}">
      <dgm:prSet phldrT="[Text]" custT="1"/>
      <dgm:spPr/>
      <dgm:t>
        <a:bodyPr/>
        <a:lstStyle/>
        <a:p>
          <a:r>
            <a:rPr lang="en-GB" sz="2400" dirty="0"/>
            <a:t>CA approved McVey approach</a:t>
          </a:r>
        </a:p>
      </dgm:t>
    </dgm:pt>
    <dgm:pt modelId="{F49766D2-2E4D-4B10-8A88-62E7C2DE823B}" type="parTrans" cxnId="{3A41630A-DCF6-4A50-B7CD-D401B8C73CC3}">
      <dgm:prSet/>
      <dgm:spPr/>
      <dgm:t>
        <a:bodyPr/>
        <a:lstStyle/>
        <a:p>
          <a:endParaRPr lang="en-GB"/>
        </a:p>
      </dgm:t>
    </dgm:pt>
    <dgm:pt modelId="{94B5E56B-3ED2-4DFA-AD91-E5F0961DCE87}" type="sibTrans" cxnId="{3A41630A-DCF6-4A50-B7CD-D401B8C73CC3}">
      <dgm:prSet/>
      <dgm:spPr/>
      <dgm:t>
        <a:bodyPr/>
        <a:lstStyle/>
        <a:p>
          <a:endParaRPr lang="en-GB"/>
        </a:p>
      </dgm:t>
    </dgm:pt>
    <dgm:pt modelId="{39028243-140A-4AFA-9821-BC3838F6E646}">
      <dgm:prSet phldrT="[Text]" custT="1"/>
      <dgm:spPr/>
      <dgm:t>
        <a:bodyPr/>
        <a:lstStyle/>
        <a:p>
          <a:r>
            <a:rPr lang="en-GB" sz="2200" dirty="0"/>
            <a:t>Nicola Davies LJ at §§19: re McVey exception where D’s account not accepted if docs show that D's </a:t>
          </a:r>
          <a:r>
            <a:rPr lang="en-GB" sz="2200" dirty="0" err="1"/>
            <a:t>ev</a:t>
          </a:r>
          <a:r>
            <a:rPr lang="en-GB" sz="2200" dirty="0"/>
            <a:t> cannot be correct, threshold is high</a:t>
          </a:r>
        </a:p>
      </dgm:t>
    </dgm:pt>
    <dgm:pt modelId="{FE6784F1-7086-44DE-BB48-E1ED033B1714}" type="parTrans" cxnId="{E4BC9607-BCF9-4EEB-B316-927823FE263D}">
      <dgm:prSet/>
      <dgm:spPr/>
      <dgm:t>
        <a:bodyPr/>
        <a:lstStyle/>
        <a:p>
          <a:endParaRPr lang="en-GB"/>
        </a:p>
      </dgm:t>
    </dgm:pt>
    <dgm:pt modelId="{4EF0C213-D914-4611-B9E3-C7BD8E082B58}" type="sibTrans" cxnId="{E4BC9607-BCF9-4EEB-B316-927823FE263D}">
      <dgm:prSet/>
      <dgm:spPr/>
      <dgm:t>
        <a:bodyPr/>
        <a:lstStyle/>
        <a:p>
          <a:endParaRPr lang="en-GB"/>
        </a:p>
      </dgm:t>
    </dgm:pt>
    <dgm:pt modelId="{BA1378BC-C02B-43D7-B3CC-66B4C0ED2AA5}" type="pres">
      <dgm:prSet presAssocID="{6645621B-98B4-4061-9DB5-F1BD2213135D}" presName="Name0" presStyleCnt="0">
        <dgm:presLayoutVars>
          <dgm:chPref val="1"/>
          <dgm:dir/>
          <dgm:animOne val="branch"/>
          <dgm:animLvl val="lvl"/>
          <dgm:resizeHandles/>
        </dgm:presLayoutVars>
      </dgm:prSet>
      <dgm:spPr/>
    </dgm:pt>
    <dgm:pt modelId="{1CDC7957-B60A-439E-BA14-063DD925A506}" type="pres">
      <dgm:prSet presAssocID="{04DC833A-B15C-49C5-9742-7E4F4A40981E}" presName="vertOne" presStyleCnt="0"/>
      <dgm:spPr/>
    </dgm:pt>
    <dgm:pt modelId="{823A4DAA-999F-4674-8094-7C0FF8DDA0F0}" type="pres">
      <dgm:prSet presAssocID="{04DC833A-B15C-49C5-9742-7E4F4A40981E}" presName="txOne" presStyleLbl="node0" presStyleIdx="0" presStyleCnt="1" custScaleY="124640">
        <dgm:presLayoutVars>
          <dgm:chPref val="3"/>
        </dgm:presLayoutVars>
      </dgm:prSet>
      <dgm:spPr/>
    </dgm:pt>
    <dgm:pt modelId="{F0E3C385-75A9-41FE-870A-AC7CB9D19B9E}" type="pres">
      <dgm:prSet presAssocID="{04DC833A-B15C-49C5-9742-7E4F4A40981E}" presName="parTransOne" presStyleCnt="0"/>
      <dgm:spPr/>
    </dgm:pt>
    <dgm:pt modelId="{72A317E1-2481-4D8C-A91D-DA003BE27B3F}" type="pres">
      <dgm:prSet presAssocID="{04DC833A-B15C-49C5-9742-7E4F4A40981E}" presName="horzOne" presStyleCnt="0"/>
      <dgm:spPr/>
    </dgm:pt>
    <dgm:pt modelId="{7B105434-E14F-43CB-83F7-8F1ED2B409DD}" type="pres">
      <dgm:prSet presAssocID="{BF5CC30A-1E9F-419F-8AAF-626969179322}" presName="vertTwo" presStyleCnt="0"/>
      <dgm:spPr/>
    </dgm:pt>
    <dgm:pt modelId="{4F84F6A5-5CC6-4FB8-B8BD-9BF40000279A}" type="pres">
      <dgm:prSet presAssocID="{BF5CC30A-1E9F-419F-8AAF-626969179322}" presName="txTwo" presStyleLbl="node2" presStyleIdx="0" presStyleCnt="2">
        <dgm:presLayoutVars>
          <dgm:chPref val="3"/>
        </dgm:presLayoutVars>
      </dgm:prSet>
      <dgm:spPr/>
    </dgm:pt>
    <dgm:pt modelId="{C66C62AC-76FC-4131-970E-F0D2536C3648}" type="pres">
      <dgm:prSet presAssocID="{BF5CC30A-1E9F-419F-8AAF-626969179322}" presName="horzTwo" presStyleCnt="0"/>
      <dgm:spPr/>
    </dgm:pt>
    <dgm:pt modelId="{39AAB3CC-6E72-4CDC-9C4C-C1DAD7D8D048}" type="pres">
      <dgm:prSet presAssocID="{94B5E56B-3ED2-4DFA-AD91-E5F0961DCE87}" presName="sibSpaceTwo" presStyleCnt="0"/>
      <dgm:spPr/>
    </dgm:pt>
    <dgm:pt modelId="{CFA7B946-43EF-44CC-8D6D-5C63303D4159}" type="pres">
      <dgm:prSet presAssocID="{39028243-140A-4AFA-9821-BC3838F6E646}" presName="vertTwo" presStyleCnt="0"/>
      <dgm:spPr/>
    </dgm:pt>
    <dgm:pt modelId="{57575537-3363-4A22-9166-49A05C8F2A3B}" type="pres">
      <dgm:prSet presAssocID="{39028243-140A-4AFA-9821-BC3838F6E646}" presName="txTwo" presStyleLbl="node2" presStyleIdx="1" presStyleCnt="2">
        <dgm:presLayoutVars>
          <dgm:chPref val="3"/>
        </dgm:presLayoutVars>
      </dgm:prSet>
      <dgm:spPr/>
    </dgm:pt>
    <dgm:pt modelId="{13D5B226-2E11-4098-BA74-26F9120C05E7}" type="pres">
      <dgm:prSet presAssocID="{39028243-140A-4AFA-9821-BC3838F6E646}" presName="horzTwo" presStyleCnt="0"/>
      <dgm:spPr/>
    </dgm:pt>
  </dgm:ptLst>
  <dgm:cxnLst>
    <dgm:cxn modelId="{E4BC9607-BCF9-4EEB-B316-927823FE263D}" srcId="{04DC833A-B15C-49C5-9742-7E4F4A40981E}" destId="{39028243-140A-4AFA-9821-BC3838F6E646}" srcOrd="1" destOrd="0" parTransId="{FE6784F1-7086-44DE-BB48-E1ED033B1714}" sibTransId="{4EF0C213-D914-4611-B9E3-C7BD8E082B58}"/>
    <dgm:cxn modelId="{3A41630A-DCF6-4A50-B7CD-D401B8C73CC3}" srcId="{04DC833A-B15C-49C5-9742-7E4F4A40981E}" destId="{BF5CC30A-1E9F-419F-8AAF-626969179322}" srcOrd="0" destOrd="0" parTransId="{F49766D2-2E4D-4B10-8A88-62E7C2DE823B}" sibTransId="{94B5E56B-3ED2-4DFA-AD91-E5F0961DCE87}"/>
    <dgm:cxn modelId="{DD5CCC74-194D-4328-8F12-F492B51F8A67}" type="presOf" srcId="{BF5CC30A-1E9F-419F-8AAF-626969179322}" destId="{4F84F6A5-5CC6-4FB8-B8BD-9BF40000279A}" srcOrd="0" destOrd="0" presId="urn:microsoft.com/office/officeart/2005/8/layout/architecture"/>
    <dgm:cxn modelId="{F7D8B655-CDBE-49B3-A905-DFA2059BB343}" type="presOf" srcId="{6645621B-98B4-4061-9DB5-F1BD2213135D}" destId="{BA1378BC-C02B-43D7-B3CC-66B4C0ED2AA5}" srcOrd="0" destOrd="0" presId="urn:microsoft.com/office/officeart/2005/8/layout/architecture"/>
    <dgm:cxn modelId="{059E6D8D-CC6B-41DF-BE36-0F6DD70FF0E8}" type="presOf" srcId="{04DC833A-B15C-49C5-9742-7E4F4A40981E}" destId="{823A4DAA-999F-4674-8094-7C0FF8DDA0F0}" srcOrd="0" destOrd="0" presId="urn:microsoft.com/office/officeart/2005/8/layout/architecture"/>
    <dgm:cxn modelId="{2B1093AD-1FA9-47F1-BE16-164E031651BD}" type="presOf" srcId="{39028243-140A-4AFA-9821-BC3838F6E646}" destId="{57575537-3363-4A22-9166-49A05C8F2A3B}" srcOrd="0" destOrd="0" presId="urn:microsoft.com/office/officeart/2005/8/layout/architecture"/>
    <dgm:cxn modelId="{61883DDF-0267-49CC-A7B4-EF77A1F8B529}" srcId="{6645621B-98B4-4061-9DB5-F1BD2213135D}" destId="{04DC833A-B15C-49C5-9742-7E4F4A40981E}" srcOrd="0" destOrd="0" parTransId="{2D1CB8C1-C25D-442F-B2FC-7F1509F93070}" sibTransId="{1DE4E1AC-81F8-46A5-AA81-66493EEFB602}"/>
    <dgm:cxn modelId="{1422418D-4D55-4DC9-B061-9BB28BD40630}" type="presParOf" srcId="{BA1378BC-C02B-43D7-B3CC-66B4C0ED2AA5}" destId="{1CDC7957-B60A-439E-BA14-063DD925A506}" srcOrd="0" destOrd="0" presId="urn:microsoft.com/office/officeart/2005/8/layout/architecture"/>
    <dgm:cxn modelId="{DC452F5B-00B5-498E-8D67-822F24FE1219}" type="presParOf" srcId="{1CDC7957-B60A-439E-BA14-063DD925A506}" destId="{823A4DAA-999F-4674-8094-7C0FF8DDA0F0}" srcOrd="0" destOrd="0" presId="urn:microsoft.com/office/officeart/2005/8/layout/architecture"/>
    <dgm:cxn modelId="{C0FAB414-A008-49FE-BAE4-D50F4F7AB1FE}" type="presParOf" srcId="{1CDC7957-B60A-439E-BA14-063DD925A506}" destId="{F0E3C385-75A9-41FE-870A-AC7CB9D19B9E}" srcOrd="1" destOrd="0" presId="urn:microsoft.com/office/officeart/2005/8/layout/architecture"/>
    <dgm:cxn modelId="{9A6AD17F-E4AC-4E60-965A-C3438918D012}" type="presParOf" srcId="{1CDC7957-B60A-439E-BA14-063DD925A506}" destId="{72A317E1-2481-4D8C-A91D-DA003BE27B3F}" srcOrd="2" destOrd="0" presId="urn:microsoft.com/office/officeart/2005/8/layout/architecture"/>
    <dgm:cxn modelId="{D47F7672-8BF6-483F-8832-A54DCC090388}" type="presParOf" srcId="{72A317E1-2481-4D8C-A91D-DA003BE27B3F}" destId="{7B105434-E14F-43CB-83F7-8F1ED2B409DD}" srcOrd="0" destOrd="0" presId="urn:microsoft.com/office/officeart/2005/8/layout/architecture"/>
    <dgm:cxn modelId="{DA543ACB-37EE-43AB-A2ED-0CA467E1B919}" type="presParOf" srcId="{7B105434-E14F-43CB-83F7-8F1ED2B409DD}" destId="{4F84F6A5-5CC6-4FB8-B8BD-9BF40000279A}" srcOrd="0" destOrd="0" presId="urn:microsoft.com/office/officeart/2005/8/layout/architecture"/>
    <dgm:cxn modelId="{367179B5-86E7-4066-B64D-8284EED64F9C}" type="presParOf" srcId="{7B105434-E14F-43CB-83F7-8F1ED2B409DD}" destId="{C66C62AC-76FC-4131-970E-F0D2536C3648}" srcOrd="1" destOrd="0" presId="urn:microsoft.com/office/officeart/2005/8/layout/architecture"/>
    <dgm:cxn modelId="{D14AC9C0-5B8F-4DDA-B0D2-10750DA86597}" type="presParOf" srcId="{72A317E1-2481-4D8C-A91D-DA003BE27B3F}" destId="{39AAB3CC-6E72-4CDC-9C4C-C1DAD7D8D048}" srcOrd="1" destOrd="0" presId="urn:microsoft.com/office/officeart/2005/8/layout/architecture"/>
    <dgm:cxn modelId="{A8C20190-C8AD-4110-8483-BC4ACCC4085D}" type="presParOf" srcId="{72A317E1-2481-4D8C-A91D-DA003BE27B3F}" destId="{CFA7B946-43EF-44CC-8D6D-5C63303D4159}" srcOrd="2" destOrd="0" presId="urn:microsoft.com/office/officeart/2005/8/layout/architecture"/>
    <dgm:cxn modelId="{761D4F4F-EA26-4D69-839C-07DC67B67036}" type="presParOf" srcId="{CFA7B946-43EF-44CC-8D6D-5C63303D4159}" destId="{57575537-3363-4A22-9166-49A05C8F2A3B}" srcOrd="0" destOrd="0" presId="urn:microsoft.com/office/officeart/2005/8/layout/architecture"/>
    <dgm:cxn modelId="{7060A004-4773-4744-ADBC-557C3515CD66}" type="presParOf" srcId="{CFA7B946-43EF-44CC-8D6D-5C63303D4159}" destId="{13D5B226-2E11-4098-BA74-26F9120C05E7}"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58FA47-D919-48BA-89D4-05FE2C5A211E}" type="doc">
      <dgm:prSet loTypeId="urn:microsoft.com/office/officeart/2005/8/layout/hProcess9" loCatId="process" qsTypeId="urn:microsoft.com/office/officeart/2005/8/quickstyle/simple1" qsCatId="simple" csTypeId="urn:microsoft.com/office/officeart/2005/8/colors/accent1_2" csCatId="accent1" phldr="1"/>
      <dgm:spPr/>
    </dgm:pt>
    <dgm:pt modelId="{01F1D3D4-AF93-4A32-B9AE-1417E1F019FD}">
      <dgm:prSet phldrT="[Text]"/>
      <dgm:spPr/>
      <dgm:t>
        <a:bodyPr/>
        <a:lstStyle/>
        <a:p>
          <a:r>
            <a:rPr lang="en-GB" dirty="0"/>
            <a:t>both Safeer &amp; McVey involved dispute on simple binary Q within D’s knowledge</a:t>
          </a:r>
        </a:p>
      </dgm:t>
    </dgm:pt>
    <dgm:pt modelId="{18A3FE27-FDD9-48E6-B0DF-C88EF973ECB6}" type="parTrans" cxnId="{D3D52ADF-FC21-4040-A233-30EA6E8469D7}">
      <dgm:prSet/>
      <dgm:spPr/>
      <dgm:t>
        <a:bodyPr/>
        <a:lstStyle/>
        <a:p>
          <a:endParaRPr lang="en-GB"/>
        </a:p>
      </dgm:t>
    </dgm:pt>
    <dgm:pt modelId="{A271D728-A32C-442F-A4B3-EA19448A5291}" type="sibTrans" cxnId="{D3D52ADF-FC21-4040-A233-30EA6E8469D7}">
      <dgm:prSet/>
      <dgm:spPr/>
      <dgm:t>
        <a:bodyPr/>
        <a:lstStyle/>
        <a:p>
          <a:endParaRPr lang="en-GB"/>
        </a:p>
      </dgm:t>
    </dgm:pt>
    <dgm:pt modelId="{00B8E33C-83EB-453A-AC8F-931B5FE87F78}">
      <dgm:prSet phldrT="[Text]"/>
      <dgm:spPr/>
      <dgm:t>
        <a:bodyPr/>
        <a:lstStyle/>
        <a:p>
          <a:r>
            <a:rPr lang="en-GB" dirty="0"/>
            <a:t>where case involves various disputed factual claims </a:t>
          </a:r>
        </a:p>
      </dgm:t>
    </dgm:pt>
    <dgm:pt modelId="{51938BA2-A2E3-459B-B148-2EF73C68FA51}" type="parTrans" cxnId="{66C4DD2B-67FA-4EB1-B672-0532145E66CB}">
      <dgm:prSet/>
      <dgm:spPr/>
      <dgm:t>
        <a:bodyPr/>
        <a:lstStyle/>
        <a:p>
          <a:endParaRPr lang="en-GB"/>
        </a:p>
      </dgm:t>
    </dgm:pt>
    <dgm:pt modelId="{12768D17-EF16-4009-A987-48C68CDC65F8}" type="sibTrans" cxnId="{66C4DD2B-67FA-4EB1-B672-0532145E66CB}">
      <dgm:prSet/>
      <dgm:spPr/>
      <dgm:t>
        <a:bodyPr/>
        <a:lstStyle/>
        <a:p>
          <a:endParaRPr lang="en-GB"/>
        </a:p>
      </dgm:t>
    </dgm:pt>
    <dgm:pt modelId="{4AE8C773-B47D-4555-9021-698A6A28FD45}">
      <dgm:prSet phldrT="[Text]"/>
      <dgm:spPr/>
      <dgm:t>
        <a:bodyPr/>
        <a:lstStyle/>
        <a:p>
          <a:r>
            <a:rPr lang="en-GB" b="0" i="0" dirty="0" err="1"/>
            <a:t>Soltany</a:t>
          </a:r>
          <a:r>
            <a:rPr lang="en-GB" b="0" i="0" dirty="0"/>
            <a:t> v SSHD </a:t>
          </a:r>
          <a:r>
            <a:rPr lang="en-GB" dirty="0"/>
            <a:t>[2020] EWHC 2291: conditions at Brook House IRC</a:t>
          </a:r>
        </a:p>
      </dgm:t>
    </dgm:pt>
    <dgm:pt modelId="{A9A6306B-6012-4502-89F5-9CFB79B1BC01}" type="parTrans" cxnId="{7CE14251-FAF9-4CBC-BAAC-D34B1714C5FB}">
      <dgm:prSet/>
      <dgm:spPr/>
      <dgm:t>
        <a:bodyPr/>
        <a:lstStyle/>
        <a:p>
          <a:endParaRPr lang="en-GB"/>
        </a:p>
      </dgm:t>
    </dgm:pt>
    <dgm:pt modelId="{3EB2F5CD-3471-49BF-9044-04B2E038B2A5}" type="sibTrans" cxnId="{7CE14251-FAF9-4CBC-BAAC-D34B1714C5FB}">
      <dgm:prSet/>
      <dgm:spPr/>
      <dgm:t>
        <a:bodyPr/>
        <a:lstStyle/>
        <a:p>
          <a:endParaRPr lang="en-GB"/>
        </a:p>
      </dgm:t>
    </dgm:pt>
    <dgm:pt modelId="{CCAAB85A-B56C-4533-BC05-425D51E222F1}" type="pres">
      <dgm:prSet presAssocID="{8658FA47-D919-48BA-89D4-05FE2C5A211E}" presName="CompostProcess" presStyleCnt="0">
        <dgm:presLayoutVars>
          <dgm:dir/>
          <dgm:resizeHandles val="exact"/>
        </dgm:presLayoutVars>
      </dgm:prSet>
      <dgm:spPr/>
    </dgm:pt>
    <dgm:pt modelId="{A4E1BE68-C7DC-439D-9187-E667DCB23075}" type="pres">
      <dgm:prSet presAssocID="{8658FA47-D919-48BA-89D4-05FE2C5A211E}" presName="arrow" presStyleLbl="bgShp" presStyleIdx="0" presStyleCnt="1"/>
      <dgm:spPr/>
    </dgm:pt>
    <dgm:pt modelId="{84E4BC49-3F37-4149-837A-114AA0F7E278}" type="pres">
      <dgm:prSet presAssocID="{8658FA47-D919-48BA-89D4-05FE2C5A211E}" presName="linearProcess" presStyleCnt="0"/>
      <dgm:spPr/>
    </dgm:pt>
    <dgm:pt modelId="{DB0BCD6D-1780-4724-B7F2-78CE4093ED42}" type="pres">
      <dgm:prSet presAssocID="{01F1D3D4-AF93-4A32-B9AE-1417E1F019FD}" presName="textNode" presStyleLbl="node1" presStyleIdx="0" presStyleCnt="3" custScaleX="109148" custScaleY="108469">
        <dgm:presLayoutVars>
          <dgm:bulletEnabled val="1"/>
        </dgm:presLayoutVars>
      </dgm:prSet>
      <dgm:spPr/>
    </dgm:pt>
    <dgm:pt modelId="{695E91F1-BE13-4CAC-9C93-ADFA3A2DA7E2}" type="pres">
      <dgm:prSet presAssocID="{A271D728-A32C-442F-A4B3-EA19448A5291}" presName="sibTrans" presStyleCnt="0"/>
      <dgm:spPr/>
    </dgm:pt>
    <dgm:pt modelId="{DF6B7C31-0619-4DE2-8966-1531CD9F139D}" type="pres">
      <dgm:prSet presAssocID="{00B8E33C-83EB-453A-AC8F-931B5FE87F78}" presName="textNode" presStyleLbl="node1" presStyleIdx="1" presStyleCnt="3" custScaleX="110033" custScaleY="108469" custLinFactNeighborX="12167">
        <dgm:presLayoutVars>
          <dgm:bulletEnabled val="1"/>
        </dgm:presLayoutVars>
      </dgm:prSet>
      <dgm:spPr/>
    </dgm:pt>
    <dgm:pt modelId="{E27F5A17-CF51-4A24-9B16-959128B3C669}" type="pres">
      <dgm:prSet presAssocID="{12768D17-EF16-4009-A987-48C68CDC65F8}" presName="sibTrans" presStyleCnt="0"/>
      <dgm:spPr/>
    </dgm:pt>
    <dgm:pt modelId="{ADB8FFE3-C077-4383-95FB-BE407DC6CB67}" type="pres">
      <dgm:prSet presAssocID="{4AE8C773-B47D-4555-9021-698A6A28FD45}" presName="textNode" presStyleLbl="node1" presStyleIdx="2" presStyleCnt="3" custScaleX="105134" custScaleY="105993">
        <dgm:presLayoutVars>
          <dgm:bulletEnabled val="1"/>
        </dgm:presLayoutVars>
      </dgm:prSet>
      <dgm:spPr/>
    </dgm:pt>
  </dgm:ptLst>
  <dgm:cxnLst>
    <dgm:cxn modelId="{66C4DD2B-67FA-4EB1-B672-0532145E66CB}" srcId="{8658FA47-D919-48BA-89D4-05FE2C5A211E}" destId="{00B8E33C-83EB-453A-AC8F-931B5FE87F78}" srcOrd="1" destOrd="0" parTransId="{51938BA2-A2E3-459B-B148-2EF73C68FA51}" sibTransId="{12768D17-EF16-4009-A987-48C68CDC65F8}"/>
    <dgm:cxn modelId="{41A64D42-2D5F-40D2-90C3-B1FB678D954D}" type="presOf" srcId="{4AE8C773-B47D-4555-9021-698A6A28FD45}" destId="{ADB8FFE3-C077-4383-95FB-BE407DC6CB67}" srcOrd="0" destOrd="0" presId="urn:microsoft.com/office/officeart/2005/8/layout/hProcess9"/>
    <dgm:cxn modelId="{9BE32344-4D6D-40F5-9ED3-ACEA17F6C2EB}" type="presOf" srcId="{01F1D3D4-AF93-4A32-B9AE-1417E1F019FD}" destId="{DB0BCD6D-1780-4724-B7F2-78CE4093ED42}" srcOrd="0" destOrd="0" presId="urn:microsoft.com/office/officeart/2005/8/layout/hProcess9"/>
    <dgm:cxn modelId="{0ADED167-9060-4327-81D4-436BCCF6AAEA}" type="presOf" srcId="{8658FA47-D919-48BA-89D4-05FE2C5A211E}" destId="{CCAAB85A-B56C-4533-BC05-425D51E222F1}" srcOrd="0" destOrd="0" presId="urn:microsoft.com/office/officeart/2005/8/layout/hProcess9"/>
    <dgm:cxn modelId="{7CE14251-FAF9-4CBC-BAAC-D34B1714C5FB}" srcId="{8658FA47-D919-48BA-89D4-05FE2C5A211E}" destId="{4AE8C773-B47D-4555-9021-698A6A28FD45}" srcOrd="2" destOrd="0" parTransId="{A9A6306B-6012-4502-89F5-9CFB79B1BC01}" sibTransId="{3EB2F5CD-3471-49BF-9044-04B2E038B2A5}"/>
    <dgm:cxn modelId="{F13A9178-C6A9-446A-B127-FBFA93674109}" type="presOf" srcId="{00B8E33C-83EB-453A-AC8F-931B5FE87F78}" destId="{DF6B7C31-0619-4DE2-8966-1531CD9F139D}" srcOrd="0" destOrd="0" presId="urn:microsoft.com/office/officeart/2005/8/layout/hProcess9"/>
    <dgm:cxn modelId="{D3D52ADF-FC21-4040-A233-30EA6E8469D7}" srcId="{8658FA47-D919-48BA-89D4-05FE2C5A211E}" destId="{01F1D3D4-AF93-4A32-B9AE-1417E1F019FD}" srcOrd="0" destOrd="0" parTransId="{18A3FE27-FDD9-48E6-B0DF-C88EF973ECB6}" sibTransId="{A271D728-A32C-442F-A4B3-EA19448A5291}"/>
    <dgm:cxn modelId="{30DE0AB5-2075-4310-A195-C8A99587B10A}" type="presParOf" srcId="{CCAAB85A-B56C-4533-BC05-425D51E222F1}" destId="{A4E1BE68-C7DC-439D-9187-E667DCB23075}" srcOrd="0" destOrd="0" presId="urn:microsoft.com/office/officeart/2005/8/layout/hProcess9"/>
    <dgm:cxn modelId="{090117E4-4140-41E8-96D5-511DE69AA653}" type="presParOf" srcId="{CCAAB85A-B56C-4533-BC05-425D51E222F1}" destId="{84E4BC49-3F37-4149-837A-114AA0F7E278}" srcOrd="1" destOrd="0" presId="urn:microsoft.com/office/officeart/2005/8/layout/hProcess9"/>
    <dgm:cxn modelId="{FFD720BD-DCEF-4CB3-861B-80949A6AFD27}" type="presParOf" srcId="{84E4BC49-3F37-4149-837A-114AA0F7E278}" destId="{DB0BCD6D-1780-4724-B7F2-78CE4093ED42}" srcOrd="0" destOrd="0" presId="urn:microsoft.com/office/officeart/2005/8/layout/hProcess9"/>
    <dgm:cxn modelId="{52022772-5BD7-421E-AD54-0E0C4EB7C56D}" type="presParOf" srcId="{84E4BC49-3F37-4149-837A-114AA0F7E278}" destId="{695E91F1-BE13-4CAC-9C93-ADFA3A2DA7E2}" srcOrd="1" destOrd="0" presId="urn:microsoft.com/office/officeart/2005/8/layout/hProcess9"/>
    <dgm:cxn modelId="{526FE892-D3BB-4BE4-AFBE-CB7F0F3EC745}" type="presParOf" srcId="{84E4BC49-3F37-4149-837A-114AA0F7E278}" destId="{DF6B7C31-0619-4DE2-8966-1531CD9F139D}" srcOrd="2" destOrd="0" presId="urn:microsoft.com/office/officeart/2005/8/layout/hProcess9"/>
    <dgm:cxn modelId="{B028FB0B-AAB1-4117-BF0E-5191991F6690}" type="presParOf" srcId="{84E4BC49-3F37-4149-837A-114AA0F7E278}" destId="{E27F5A17-CF51-4A24-9B16-959128B3C669}" srcOrd="3" destOrd="0" presId="urn:microsoft.com/office/officeart/2005/8/layout/hProcess9"/>
    <dgm:cxn modelId="{3A4321A2-D632-4F5B-B1F6-B7AA5B896F2D}" type="presParOf" srcId="{84E4BC49-3F37-4149-837A-114AA0F7E278}" destId="{ADB8FFE3-C077-4383-95FB-BE407DC6CB6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48BF0-F1B6-4D6A-BC2D-8F053BBFC97E}">
      <dsp:nvSpPr>
        <dsp:cNvPr id="0" name=""/>
        <dsp:cNvSpPr/>
      </dsp:nvSpPr>
      <dsp:spPr>
        <a:xfrm>
          <a:off x="-5326373" y="-815697"/>
          <a:ext cx="6342424" cy="6342424"/>
        </a:xfrm>
        <a:prstGeom prst="blockArc">
          <a:avLst>
            <a:gd name="adj1" fmla="val 18900000"/>
            <a:gd name="adj2" fmla="val 2700000"/>
            <a:gd name="adj3" fmla="val 34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776E4-EAF0-4F8F-970E-0E0D8B54220D}">
      <dsp:nvSpPr>
        <dsp:cNvPr id="0" name=""/>
        <dsp:cNvSpPr/>
      </dsp:nvSpPr>
      <dsp:spPr>
        <a:xfrm>
          <a:off x="378844" y="248082"/>
          <a:ext cx="7900902" cy="49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682" tIns="68580" rIns="68580" bIns="68580" numCol="1" spcCol="1270" anchor="ctr" anchorCtr="0">
          <a:noAutofit/>
        </a:bodyPr>
        <a:lstStyle/>
        <a:p>
          <a:pPr marL="0" lvl="0" indent="0" algn="l" defTabSz="1200150">
            <a:lnSpc>
              <a:spcPct val="90000"/>
            </a:lnSpc>
            <a:spcBef>
              <a:spcPct val="0"/>
            </a:spcBef>
            <a:spcAft>
              <a:spcPct val="35000"/>
            </a:spcAft>
            <a:buNone/>
          </a:pPr>
          <a:r>
            <a:rPr lang="en-GB" sz="2700" kern="1200" dirty="0"/>
            <a:t>General rules</a:t>
          </a:r>
        </a:p>
      </dsp:txBody>
      <dsp:txXfrm>
        <a:off x="378844" y="248082"/>
        <a:ext cx="7900902" cy="495977"/>
      </dsp:txXfrm>
    </dsp:sp>
    <dsp:sp modelId="{8F2155E3-F285-4CCE-9F1E-9F841CABD1DD}">
      <dsp:nvSpPr>
        <dsp:cNvPr id="0" name=""/>
        <dsp:cNvSpPr/>
      </dsp:nvSpPr>
      <dsp:spPr>
        <a:xfrm>
          <a:off x="68858" y="186085"/>
          <a:ext cx="619971" cy="61997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F816E8-558A-4BA9-830A-C1F93A13361A}">
      <dsp:nvSpPr>
        <dsp:cNvPr id="0" name=""/>
        <dsp:cNvSpPr/>
      </dsp:nvSpPr>
      <dsp:spPr>
        <a:xfrm>
          <a:off x="786819" y="991954"/>
          <a:ext cx="7492927" cy="49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682" tIns="68580" rIns="68580" bIns="68580" numCol="1" spcCol="1270" anchor="ctr" anchorCtr="0">
          <a:noAutofit/>
        </a:bodyPr>
        <a:lstStyle/>
        <a:p>
          <a:pPr marL="0" lvl="0" indent="0" algn="l" defTabSz="1200150">
            <a:lnSpc>
              <a:spcPct val="90000"/>
            </a:lnSpc>
            <a:spcBef>
              <a:spcPct val="0"/>
            </a:spcBef>
            <a:spcAft>
              <a:spcPct val="35000"/>
            </a:spcAft>
            <a:buNone/>
          </a:pPr>
          <a:r>
            <a:rPr lang="en-GB" sz="2700" kern="1200" dirty="0"/>
            <a:t>Factual </a:t>
          </a:r>
          <a:r>
            <a:rPr lang="en-GB" sz="2700" kern="1200" dirty="0" err="1"/>
            <a:t>ev</a:t>
          </a:r>
          <a:r>
            <a:rPr lang="en-GB" sz="2700" kern="1200" dirty="0"/>
            <a:t> in JR - approach</a:t>
          </a:r>
        </a:p>
      </dsp:txBody>
      <dsp:txXfrm>
        <a:off x="786819" y="991954"/>
        <a:ext cx="7492927" cy="495977"/>
      </dsp:txXfrm>
    </dsp:sp>
    <dsp:sp modelId="{4F5DCDAD-BF7A-4DC8-A2C5-2FF33A9C60B8}">
      <dsp:nvSpPr>
        <dsp:cNvPr id="0" name=""/>
        <dsp:cNvSpPr/>
      </dsp:nvSpPr>
      <dsp:spPr>
        <a:xfrm>
          <a:off x="476833" y="929957"/>
          <a:ext cx="619971" cy="61997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6547CA-6CE6-415E-8FE0-6E9CA4DDC6F0}">
      <dsp:nvSpPr>
        <dsp:cNvPr id="0" name=""/>
        <dsp:cNvSpPr/>
      </dsp:nvSpPr>
      <dsp:spPr>
        <a:xfrm>
          <a:off x="973376" y="1735826"/>
          <a:ext cx="7306370" cy="49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682" tIns="68580" rIns="68580" bIns="68580" numCol="1" spcCol="1270" anchor="ctr" anchorCtr="0">
          <a:noAutofit/>
        </a:bodyPr>
        <a:lstStyle/>
        <a:p>
          <a:pPr marL="0" lvl="0" indent="0" algn="l" defTabSz="1200150">
            <a:lnSpc>
              <a:spcPct val="90000"/>
            </a:lnSpc>
            <a:spcBef>
              <a:spcPct val="0"/>
            </a:spcBef>
            <a:spcAft>
              <a:spcPct val="35000"/>
            </a:spcAft>
            <a:buNone/>
          </a:pPr>
          <a:r>
            <a:rPr lang="en-GB" sz="2700" kern="1200" dirty="0"/>
            <a:t>Factual </a:t>
          </a:r>
          <a:r>
            <a:rPr lang="en-GB" sz="2700" kern="1200" dirty="0" err="1"/>
            <a:t>ev</a:t>
          </a:r>
          <a:r>
            <a:rPr lang="en-GB" sz="2700" kern="1200" dirty="0"/>
            <a:t> in JR -  recent cases</a:t>
          </a:r>
        </a:p>
      </dsp:txBody>
      <dsp:txXfrm>
        <a:off x="973376" y="1735826"/>
        <a:ext cx="7306370" cy="495977"/>
      </dsp:txXfrm>
    </dsp:sp>
    <dsp:sp modelId="{20DA5F00-F760-4F26-AA25-BE3702D1F205}">
      <dsp:nvSpPr>
        <dsp:cNvPr id="0" name=""/>
        <dsp:cNvSpPr/>
      </dsp:nvSpPr>
      <dsp:spPr>
        <a:xfrm>
          <a:off x="663390" y="1673828"/>
          <a:ext cx="619971" cy="61997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E5F74F-E815-430B-8696-79D693819C3D}">
      <dsp:nvSpPr>
        <dsp:cNvPr id="0" name=""/>
        <dsp:cNvSpPr/>
      </dsp:nvSpPr>
      <dsp:spPr>
        <a:xfrm>
          <a:off x="962636" y="2485421"/>
          <a:ext cx="7306370" cy="49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682" tIns="68580" rIns="68580" bIns="68580" numCol="1" spcCol="1270" anchor="ctr" anchorCtr="0">
          <a:noAutofit/>
        </a:bodyPr>
        <a:lstStyle/>
        <a:p>
          <a:pPr marL="0" lvl="0" indent="0" algn="l" defTabSz="1200150">
            <a:lnSpc>
              <a:spcPct val="90000"/>
            </a:lnSpc>
            <a:spcBef>
              <a:spcPct val="0"/>
            </a:spcBef>
            <a:spcAft>
              <a:spcPct val="35000"/>
            </a:spcAft>
            <a:buNone/>
          </a:pPr>
          <a:r>
            <a:rPr lang="en-GB" sz="2700" kern="1200" dirty="0" err="1"/>
            <a:t>Applics</a:t>
          </a:r>
          <a:r>
            <a:rPr lang="en-GB" sz="2700" kern="1200" dirty="0"/>
            <a:t> for oral </a:t>
          </a:r>
          <a:r>
            <a:rPr lang="en-GB" sz="2700" kern="1200" dirty="0" err="1"/>
            <a:t>ev</a:t>
          </a:r>
          <a:r>
            <a:rPr lang="en-GB" sz="2700" kern="1200" dirty="0"/>
            <a:t>, questioning wits</a:t>
          </a:r>
        </a:p>
      </dsp:txBody>
      <dsp:txXfrm>
        <a:off x="962636" y="2485421"/>
        <a:ext cx="7306370" cy="495977"/>
      </dsp:txXfrm>
    </dsp:sp>
    <dsp:sp modelId="{A6A872C0-CEE5-4265-8E05-A0241D32049F}">
      <dsp:nvSpPr>
        <dsp:cNvPr id="0" name=""/>
        <dsp:cNvSpPr/>
      </dsp:nvSpPr>
      <dsp:spPr>
        <a:xfrm>
          <a:off x="663390" y="2417229"/>
          <a:ext cx="619971" cy="61997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B60AF6-4D79-4717-8FAB-5E1626EB47D2}">
      <dsp:nvSpPr>
        <dsp:cNvPr id="0" name=""/>
        <dsp:cNvSpPr/>
      </dsp:nvSpPr>
      <dsp:spPr>
        <a:xfrm>
          <a:off x="770485" y="3204514"/>
          <a:ext cx="7492927" cy="49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682" tIns="68580" rIns="68580" bIns="68580" numCol="1" spcCol="1270" anchor="ctr" anchorCtr="0">
          <a:noAutofit/>
        </a:bodyPr>
        <a:lstStyle/>
        <a:p>
          <a:pPr marL="0" lvl="0" indent="0" algn="l" defTabSz="1200150">
            <a:lnSpc>
              <a:spcPct val="90000"/>
            </a:lnSpc>
            <a:spcBef>
              <a:spcPct val="0"/>
            </a:spcBef>
            <a:spcAft>
              <a:spcPct val="35000"/>
            </a:spcAft>
            <a:buNone/>
          </a:pPr>
          <a:r>
            <a:rPr lang="en-GB" sz="2700" kern="1200" dirty="0"/>
            <a:t>Opinion evidence</a:t>
          </a:r>
        </a:p>
      </dsp:txBody>
      <dsp:txXfrm>
        <a:off x="770485" y="3204514"/>
        <a:ext cx="7492927" cy="495977"/>
      </dsp:txXfrm>
    </dsp:sp>
    <dsp:sp modelId="{7B98BE69-62BF-42CB-B42F-95D0CC9EE38A}">
      <dsp:nvSpPr>
        <dsp:cNvPr id="0" name=""/>
        <dsp:cNvSpPr/>
      </dsp:nvSpPr>
      <dsp:spPr>
        <a:xfrm>
          <a:off x="476833" y="3161101"/>
          <a:ext cx="619971" cy="61997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0E25B2-7826-4DFD-AC34-63785CC1781D}">
      <dsp:nvSpPr>
        <dsp:cNvPr id="0" name=""/>
        <dsp:cNvSpPr/>
      </dsp:nvSpPr>
      <dsp:spPr>
        <a:xfrm>
          <a:off x="378844" y="3966969"/>
          <a:ext cx="7900902" cy="49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682" tIns="68580" rIns="68580" bIns="68580" numCol="1" spcCol="1270" anchor="ctr" anchorCtr="0">
          <a:noAutofit/>
        </a:bodyPr>
        <a:lstStyle/>
        <a:p>
          <a:pPr marL="0" lvl="0" indent="0" algn="l" defTabSz="1200150">
            <a:lnSpc>
              <a:spcPct val="90000"/>
            </a:lnSpc>
            <a:spcBef>
              <a:spcPct val="0"/>
            </a:spcBef>
            <a:spcAft>
              <a:spcPct val="35000"/>
            </a:spcAft>
            <a:buNone/>
          </a:pPr>
          <a:r>
            <a:rPr lang="en-GB" sz="2700" kern="1200" dirty="0"/>
            <a:t>Interveners</a:t>
          </a:r>
        </a:p>
      </dsp:txBody>
      <dsp:txXfrm>
        <a:off x="378844" y="3966969"/>
        <a:ext cx="7900902" cy="495977"/>
      </dsp:txXfrm>
    </dsp:sp>
    <dsp:sp modelId="{C5D7DB56-21E2-45E0-8BC1-5E97953A3840}">
      <dsp:nvSpPr>
        <dsp:cNvPr id="0" name=""/>
        <dsp:cNvSpPr/>
      </dsp:nvSpPr>
      <dsp:spPr>
        <a:xfrm>
          <a:off x="68858" y="3904972"/>
          <a:ext cx="619971" cy="61997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95BC6-6F59-42D7-B530-66595311FB0B}">
      <dsp:nvSpPr>
        <dsp:cNvPr id="0" name=""/>
        <dsp:cNvSpPr/>
      </dsp:nvSpPr>
      <dsp:spPr>
        <a:xfrm>
          <a:off x="4113" y="1388476"/>
          <a:ext cx="8416634" cy="2929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“This is because, as C bears the burden of proof, if there is no reason to doubt D’s version of the facts, C will have failed to discharge the burden on him or her. As D’s witnesses will not have been cross-examined, there will be little basis for the court to reject their evidence. However, in certain cases there may be something about D’s evidence (e.g. where it is internally contradictory, inherently implausible, or inconsistent with other incontrovertible evidence) which will lead the court not to accept it.”</a:t>
          </a:r>
        </a:p>
      </dsp:txBody>
      <dsp:txXfrm>
        <a:off x="89929" y="1474292"/>
        <a:ext cx="8245002" cy="2758351"/>
      </dsp:txXfrm>
    </dsp:sp>
    <dsp:sp modelId="{58768C7C-0CD0-4581-8BF1-287FD6CBEB34}">
      <dsp:nvSpPr>
        <dsp:cNvPr id="0" name=""/>
        <dsp:cNvSpPr/>
      </dsp:nvSpPr>
      <dsp:spPr>
        <a:xfrm>
          <a:off x="4113" y="1128"/>
          <a:ext cx="8416634" cy="12507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Cavanagh J at §88: where there are numerous various factual issues, generally proceed on the basis of D’s evidence</a:t>
          </a:r>
        </a:p>
      </dsp:txBody>
      <dsp:txXfrm>
        <a:off x="40746" y="37761"/>
        <a:ext cx="8343368" cy="11774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885AA-2919-488F-B938-7A69EFF42C16}">
      <dsp:nvSpPr>
        <dsp:cNvPr id="0" name=""/>
        <dsp:cNvSpPr/>
      </dsp:nvSpPr>
      <dsp:spPr>
        <a:xfrm>
          <a:off x="6285" y="2483072"/>
          <a:ext cx="8412290" cy="20784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§37: “This is the approach which I have adopted. With respect, essentially it requires a common-sense approach to the evaluation of the </a:t>
          </a:r>
          <a:r>
            <a:rPr lang="en-GB" sz="1700" kern="1200" dirty="0" err="1"/>
            <a:t>ev</a:t>
          </a:r>
          <a:r>
            <a:rPr lang="en-GB" sz="1700" kern="1200" dirty="0"/>
            <a:t> as a whole, applying the burden of proof and taking into a/c the fact that there has been no “live” evidence or cross examination. In my view, as part of this exercise it is permissible to take into account the quality of the </a:t>
          </a:r>
          <a:r>
            <a:rPr lang="en-GB" sz="1700" kern="1200" dirty="0" err="1"/>
            <a:t>ev</a:t>
          </a:r>
          <a:r>
            <a:rPr lang="en-GB" sz="1700" kern="1200" dirty="0"/>
            <a:t> on a given point, and whether that </a:t>
          </a:r>
          <a:r>
            <a:rPr lang="en-GB" sz="1700" kern="1200" dirty="0" err="1"/>
            <a:t>ev</a:t>
          </a:r>
          <a:r>
            <a:rPr lang="en-GB" sz="1700" kern="1200" dirty="0"/>
            <a:t> is w/in the knowledge of the deponent and, if not, the source of their info. In the case of exhibits, it is permissible to consider such </a:t>
          </a:r>
          <a:r>
            <a:rPr lang="en-GB" sz="1700" kern="1200" dirty="0" err="1"/>
            <a:t>ev</a:t>
          </a:r>
          <a:r>
            <a:rPr lang="en-GB" sz="1700" kern="1200" dirty="0"/>
            <a:t> as the deponent provides to explain its contents and as to the source and reliability of the info which it contains.”</a:t>
          </a:r>
        </a:p>
      </dsp:txBody>
      <dsp:txXfrm>
        <a:off x="67160" y="2543947"/>
        <a:ext cx="8290540" cy="1956677"/>
      </dsp:txXfrm>
    </dsp:sp>
    <dsp:sp modelId="{3567EF9D-B28A-4F6C-B142-AFC8EAFDFF33}">
      <dsp:nvSpPr>
        <dsp:cNvPr id="0" name=""/>
        <dsp:cNvSpPr/>
      </dsp:nvSpPr>
      <dsp:spPr>
        <a:xfrm>
          <a:off x="881018" y="1241815"/>
          <a:ext cx="3757697" cy="1124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§33: disputed facts – adopted McVey approach</a:t>
          </a:r>
        </a:p>
      </dsp:txBody>
      <dsp:txXfrm>
        <a:off x="913966" y="1274763"/>
        <a:ext cx="3691801" cy="1059025"/>
      </dsp:txXfrm>
    </dsp:sp>
    <dsp:sp modelId="{4F45D76F-D54D-4010-AAFE-AFA7C55EEA40}">
      <dsp:nvSpPr>
        <dsp:cNvPr id="0" name=""/>
        <dsp:cNvSpPr/>
      </dsp:nvSpPr>
      <dsp:spPr>
        <a:xfrm>
          <a:off x="838591" y="0"/>
          <a:ext cx="2579342" cy="1124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conditions for asylum-seekers in Napier Barracks</a:t>
          </a:r>
        </a:p>
      </dsp:txBody>
      <dsp:txXfrm>
        <a:off x="871539" y="32948"/>
        <a:ext cx="2513446" cy="1059025"/>
      </dsp:txXfrm>
    </dsp:sp>
    <dsp:sp modelId="{61528B95-5054-48AB-A6C1-C1027FC8B6C5}">
      <dsp:nvSpPr>
        <dsp:cNvPr id="0" name=""/>
        <dsp:cNvSpPr/>
      </dsp:nvSpPr>
      <dsp:spPr>
        <a:xfrm>
          <a:off x="3922426" y="0"/>
          <a:ext cx="2859665" cy="1124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Calibri" panose="020F0502020204030204" pitchFamily="34" charset="0"/>
            <a:buNone/>
          </a:pPr>
          <a:r>
            <a:rPr lang="en-GB" sz="2000" kern="1200" dirty="0"/>
            <a:t>Linden J gives detailed explanation of his approach to fact-finding</a:t>
          </a:r>
        </a:p>
      </dsp:txBody>
      <dsp:txXfrm>
        <a:off x="3955374" y="32948"/>
        <a:ext cx="2793769" cy="1059025"/>
      </dsp:txXfrm>
    </dsp:sp>
    <dsp:sp modelId="{9981EDDB-3AD1-4CA9-B3A5-FC127F02F935}">
      <dsp:nvSpPr>
        <dsp:cNvPr id="0" name=""/>
        <dsp:cNvSpPr/>
      </dsp:nvSpPr>
      <dsp:spPr>
        <a:xfrm>
          <a:off x="5608700" y="1241815"/>
          <a:ext cx="2801665" cy="1124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§§36-37 adopted Cavanagh J’s approach from </a:t>
          </a:r>
          <a:r>
            <a:rPr lang="en-GB" sz="2000" i="1" kern="1200" dirty="0" err="1"/>
            <a:t>Soltany</a:t>
          </a:r>
          <a:endParaRPr lang="en-GB" sz="2000" kern="1200" dirty="0"/>
        </a:p>
      </dsp:txBody>
      <dsp:txXfrm>
        <a:off x="5641648" y="1274763"/>
        <a:ext cx="2735769" cy="10590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E5BCF-556F-49C0-97D5-C92E4CFF2290}">
      <dsp:nvSpPr>
        <dsp:cNvPr id="0" name=""/>
        <dsp:cNvSpPr/>
      </dsp:nvSpPr>
      <dsp:spPr>
        <a:xfrm>
          <a:off x="469511" y="0"/>
          <a:ext cx="4719928" cy="471992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2E17E-BBD0-4AC3-8244-B5D185B1E7A3}">
      <dsp:nvSpPr>
        <dsp:cNvPr id="0" name=""/>
        <dsp:cNvSpPr/>
      </dsp:nvSpPr>
      <dsp:spPr>
        <a:xfrm>
          <a:off x="2893151" y="505011"/>
          <a:ext cx="2940602" cy="30516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kern="1200" dirty="0"/>
            <a:t>General Rules</a:t>
          </a:r>
        </a:p>
      </dsp:txBody>
      <dsp:txXfrm>
        <a:off x="2908048" y="519908"/>
        <a:ext cx="2910808" cy="275372"/>
      </dsp:txXfrm>
    </dsp:sp>
    <dsp:sp modelId="{F6905C02-691D-41EF-8AAE-30FE927FE392}">
      <dsp:nvSpPr>
        <dsp:cNvPr id="0" name=""/>
        <dsp:cNvSpPr/>
      </dsp:nvSpPr>
      <dsp:spPr>
        <a:xfrm>
          <a:off x="2963484" y="883896"/>
          <a:ext cx="2799936" cy="38195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Factual </a:t>
          </a:r>
          <a:r>
            <a:rPr lang="en-GB" sz="1500" kern="1200" dirty="0" err="1"/>
            <a:t>ev</a:t>
          </a:r>
          <a:r>
            <a:rPr lang="en-GB" sz="1500" kern="1200" dirty="0"/>
            <a:t> in JR - approach</a:t>
          </a:r>
        </a:p>
      </dsp:txBody>
      <dsp:txXfrm>
        <a:off x="2982130" y="902542"/>
        <a:ext cx="2762644" cy="344665"/>
      </dsp:txXfrm>
    </dsp:sp>
    <dsp:sp modelId="{26737746-0C1B-4431-9A00-FF2F812A25E8}">
      <dsp:nvSpPr>
        <dsp:cNvPr id="0" name=""/>
        <dsp:cNvSpPr/>
      </dsp:nvSpPr>
      <dsp:spPr>
        <a:xfrm>
          <a:off x="2952868" y="1370383"/>
          <a:ext cx="2821167" cy="35888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Factual </a:t>
          </a:r>
          <a:r>
            <a:rPr lang="en-GB" sz="1500" kern="1200" dirty="0" err="1"/>
            <a:t>ev</a:t>
          </a:r>
          <a:r>
            <a:rPr lang="en-GB" sz="1500" kern="1200" dirty="0"/>
            <a:t> in JR -  recent cases</a:t>
          </a:r>
        </a:p>
      </dsp:txBody>
      <dsp:txXfrm>
        <a:off x="2970387" y="1387902"/>
        <a:ext cx="2786129" cy="323847"/>
      </dsp:txXfrm>
    </dsp:sp>
    <dsp:sp modelId="{D4F6D606-41B5-4365-83B4-05373BC992AF}">
      <dsp:nvSpPr>
        <dsp:cNvPr id="0" name=""/>
        <dsp:cNvSpPr/>
      </dsp:nvSpPr>
      <dsp:spPr>
        <a:xfrm>
          <a:off x="-5" y="1833798"/>
          <a:ext cx="8726915" cy="13036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b="1" kern="1200" dirty="0" err="1"/>
            <a:t>Applics</a:t>
          </a:r>
          <a:r>
            <a:rPr lang="en-GB" sz="3800" b="1" kern="1200" dirty="0"/>
            <a:t> for oral </a:t>
          </a:r>
          <a:r>
            <a:rPr lang="en-GB" sz="3800" b="1" kern="1200" dirty="0" err="1"/>
            <a:t>ev</a:t>
          </a:r>
          <a:r>
            <a:rPr lang="en-GB" sz="3800" b="1" kern="1200" dirty="0"/>
            <a:t>, questioning wits</a:t>
          </a:r>
        </a:p>
      </dsp:txBody>
      <dsp:txXfrm>
        <a:off x="63632" y="1897435"/>
        <a:ext cx="8599641" cy="1176328"/>
      </dsp:txXfrm>
    </dsp:sp>
    <dsp:sp modelId="{30B7DE93-D494-4A67-B518-6A74CDEDAB7F}">
      <dsp:nvSpPr>
        <dsp:cNvPr id="0" name=""/>
        <dsp:cNvSpPr/>
      </dsp:nvSpPr>
      <dsp:spPr>
        <a:xfrm>
          <a:off x="2968791" y="3241929"/>
          <a:ext cx="2789321" cy="3787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Opinion evidence</a:t>
          </a:r>
        </a:p>
      </dsp:txBody>
      <dsp:txXfrm>
        <a:off x="2987282" y="3260420"/>
        <a:ext cx="2752339" cy="341814"/>
      </dsp:txXfrm>
    </dsp:sp>
    <dsp:sp modelId="{A1BC0ED4-8CFE-4993-BBBD-B43778B0B380}">
      <dsp:nvSpPr>
        <dsp:cNvPr id="0" name=""/>
        <dsp:cNvSpPr/>
      </dsp:nvSpPr>
      <dsp:spPr>
        <a:xfrm>
          <a:off x="2979406" y="3725255"/>
          <a:ext cx="2768091" cy="41594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Interveners</a:t>
          </a:r>
        </a:p>
      </dsp:txBody>
      <dsp:txXfrm>
        <a:off x="2999711" y="3745560"/>
        <a:ext cx="2727481" cy="37533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17664-9AC2-478F-AEC7-41B5488A4E8D}">
      <dsp:nvSpPr>
        <dsp:cNvPr id="0" name=""/>
        <dsp:cNvSpPr/>
      </dsp:nvSpPr>
      <dsp:spPr>
        <a:xfrm>
          <a:off x="-4883503" y="-748369"/>
          <a:ext cx="5816326" cy="5816326"/>
        </a:xfrm>
        <a:prstGeom prst="blockArc">
          <a:avLst>
            <a:gd name="adj1" fmla="val 18900000"/>
            <a:gd name="adj2" fmla="val 2700000"/>
            <a:gd name="adj3" fmla="val 37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BA6E5-A912-4094-9F0B-71D7CAF01079}">
      <dsp:nvSpPr>
        <dsp:cNvPr id="0" name=""/>
        <dsp:cNvSpPr/>
      </dsp:nvSpPr>
      <dsp:spPr>
        <a:xfrm>
          <a:off x="488500" y="332089"/>
          <a:ext cx="7877138" cy="6645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467"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CPR 8.6(3): “The court may give directions requiring the attendance for x-x of a wit who has given written </a:t>
          </a:r>
          <a:r>
            <a:rPr lang="en-GB" sz="1700" kern="1200" dirty="0" err="1"/>
            <a:t>ev</a:t>
          </a:r>
          <a:r>
            <a:rPr lang="en-GB" sz="1700" kern="1200" dirty="0"/>
            <a:t>”</a:t>
          </a:r>
        </a:p>
      </dsp:txBody>
      <dsp:txXfrm>
        <a:off x="488500" y="332089"/>
        <a:ext cx="7877138" cy="664525"/>
      </dsp:txXfrm>
    </dsp:sp>
    <dsp:sp modelId="{3F70D0AB-6666-4481-86A6-4FBB79EC0B09}">
      <dsp:nvSpPr>
        <dsp:cNvPr id="0" name=""/>
        <dsp:cNvSpPr/>
      </dsp:nvSpPr>
      <dsp:spPr>
        <a:xfrm>
          <a:off x="73172" y="249024"/>
          <a:ext cx="830656" cy="83065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0ACDB4-201A-4C14-B9C3-40D7AC4C2A27}">
      <dsp:nvSpPr>
        <dsp:cNvPr id="0" name=""/>
        <dsp:cNvSpPr/>
      </dsp:nvSpPr>
      <dsp:spPr>
        <a:xfrm>
          <a:off x="869488" y="1329050"/>
          <a:ext cx="7496150" cy="6645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467" tIns="43180" rIns="43180" bIns="43180" numCol="1" spcCol="1270" anchor="ctr" anchorCtr="0">
          <a:noAutofit/>
        </a:bodyPr>
        <a:lstStyle/>
        <a:p>
          <a:pPr marL="0" lvl="0" indent="0" algn="l" defTabSz="755650">
            <a:lnSpc>
              <a:spcPct val="90000"/>
            </a:lnSpc>
            <a:spcBef>
              <a:spcPct val="0"/>
            </a:spcBef>
            <a:spcAft>
              <a:spcPct val="35000"/>
            </a:spcAft>
            <a:buFont typeface="Calibri" panose="020F0502020204030204" pitchFamily="34" charset="0"/>
            <a:buNone/>
          </a:pPr>
          <a:r>
            <a:rPr lang="en-GB" sz="1700" kern="1200" dirty="0"/>
            <a:t>court’s power to order x-x: CPR 8.6(2), (3), CPR 32.1; R (G) LB Ealing [2002] EWHC 250 (Admin), §§5-28</a:t>
          </a:r>
        </a:p>
      </dsp:txBody>
      <dsp:txXfrm>
        <a:off x="869488" y="1329050"/>
        <a:ext cx="7496150" cy="664525"/>
      </dsp:txXfrm>
    </dsp:sp>
    <dsp:sp modelId="{03367783-13B5-4C5B-896B-A89BF0BEF477}">
      <dsp:nvSpPr>
        <dsp:cNvPr id="0" name=""/>
        <dsp:cNvSpPr/>
      </dsp:nvSpPr>
      <dsp:spPr>
        <a:xfrm>
          <a:off x="454159" y="1245985"/>
          <a:ext cx="830656" cy="83065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FD7959-6E04-45DF-831A-2AC9E2E2E969}">
      <dsp:nvSpPr>
        <dsp:cNvPr id="0" name=""/>
        <dsp:cNvSpPr/>
      </dsp:nvSpPr>
      <dsp:spPr>
        <a:xfrm>
          <a:off x="869488" y="2326011"/>
          <a:ext cx="7496150" cy="6645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467"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test: whether </a:t>
          </a:r>
          <a:r>
            <a:rPr lang="en-GB" sz="1700" b="1" u="sng" kern="1200" dirty="0"/>
            <a:t>necessary</a:t>
          </a:r>
          <a:r>
            <a:rPr lang="en-GB" sz="1700" kern="1200" dirty="0"/>
            <a:t> to hear oral </a:t>
          </a:r>
          <a:r>
            <a:rPr lang="en-GB" sz="1700" kern="1200" dirty="0" err="1"/>
            <a:t>ev</a:t>
          </a:r>
          <a:r>
            <a:rPr lang="en-GB" sz="1700" kern="1200" dirty="0"/>
            <a:t> in order to determine the claim fairly &amp; justly</a:t>
          </a:r>
        </a:p>
      </dsp:txBody>
      <dsp:txXfrm>
        <a:off x="869488" y="2326011"/>
        <a:ext cx="7496150" cy="664525"/>
      </dsp:txXfrm>
    </dsp:sp>
    <dsp:sp modelId="{548B7485-DA11-41E5-BF22-BB9F15A0AB09}">
      <dsp:nvSpPr>
        <dsp:cNvPr id="0" name=""/>
        <dsp:cNvSpPr/>
      </dsp:nvSpPr>
      <dsp:spPr>
        <a:xfrm>
          <a:off x="454159" y="2242946"/>
          <a:ext cx="830656" cy="83065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D49453-C00D-4361-BACB-1142E1CE63C3}">
      <dsp:nvSpPr>
        <dsp:cNvPr id="0" name=""/>
        <dsp:cNvSpPr/>
      </dsp:nvSpPr>
      <dsp:spPr>
        <a:xfrm>
          <a:off x="504569" y="3322972"/>
          <a:ext cx="7877138" cy="6645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467" tIns="43180" rIns="43180" bIns="43180" numCol="1" spcCol="1270" anchor="ctr" anchorCtr="0">
          <a:noAutofit/>
        </a:bodyPr>
        <a:lstStyle/>
        <a:p>
          <a:pPr marL="0" lvl="0" indent="0" algn="l" defTabSz="755650">
            <a:lnSpc>
              <a:spcPct val="90000"/>
            </a:lnSpc>
            <a:spcBef>
              <a:spcPct val="0"/>
            </a:spcBef>
            <a:spcAft>
              <a:spcPct val="35000"/>
            </a:spcAft>
            <a:buFont typeface="Calibri" panose="020F0502020204030204" pitchFamily="34" charset="0"/>
            <a:buNone/>
          </a:pPr>
          <a:r>
            <a:rPr lang="en-GB" sz="1700" kern="1200" dirty="0"/>
            <a:t>cases on precedent fact; Conv Rights cases; clear conflict of </a:t>
          </a:r>
          <a:r>
            <a:rPr lang="en-GB" sz="1700" kern="1200" dirty="0" err="1"/>
            <a:t>ev</a:t>
          </a:r>
          <a:r>
            <a:rPr lang="en-GB" sz="1700" kern="1200" dirty="0"/>
            <a:t> on a factual issue imp to the claim, </a:t>
          </a:r>
          <a:r>
            <a:rPr lang="en-GB" sz="1700" kern="1200" dirty="0" err="1"/>
            <a:t>eg.</a:t>
          </a:r>
          <a:r>
            <a:rPr lang="en-GB" sz="1700" kern="1200" dirty="0"/>
            <a:t> procedure D followed, allegation of bias</a:t>
          </a:r>
        </a:p>
      </dsp:txBody>
      <dsp:txXfrm>
        <a:off x="504569" y="3322972"/>
        <a:ext cx="7877138" cy="664525"/>
      </dsp:txXfrm>
    </dsp:sp>
    <dsp:sp modelId="{BE74BFF3-0650-4ED5-B2A1-338B232D96A3}">
      <dsp:nvSpPr>
        <dsp:cNvPr id="0" name=""/>
        <dsp:cNvSpPr/>
      </dsp:nvSpPr>
      <dsp:spPr>
        <a:xfrm>
          <a:off x="73172" y="3239906"/>
          <a:ext cx="830656" cy="83065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E5BCF-556F-49C0-97D5-C92E4CFF2290}">
      <dsp:nvSpPr>
        <dsp:cNvPr id="0" name=""/>
        <dsp:cNvSpPr/>
      </dsp:nvSpPr>
      <dsp:spPr>
        <a:xfrm>
          <a:off x="368805" y="0"/>
          <a:ext cx="4757359" cy="47573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2E17E-BBD0-4AC3-8244-B5D185B1E7A3}">
      <dsp:nvSpPr>
        <dsp:cNvPr id="0" name=""/>
        <dsp:cNvSpPr/>
      </dsp:nvSpPr>
      <dsp:spPr>
        <a:xfrm>
          <a:off x="2837796" y="526420"/>
          <a:ext cx="2900964" cy="33502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kern="1200" dirty="0"/>
            <a:t>General Rules</a:t>
          </a:r>
        </a:p>
      </dsp:txBody>
      <dsp:txXfrm>
        <a:off x="2854150" y="542774"/>
        <a:ext cx="2868256" cy="302314"/>
      </dsp:txXfrm>
    </dsp:sp>
    <dsp:sp modelId="{F6905C02-691D-41EF-8AAE-30FE927FE392}">
      <dsp:nvSpPr>
        <dsp:cNvPr id="0" name=""/>
        <dsp:cNvSpPr/>
      </dsp:nvSpPr>
      <dsp:spPr>
        <a:xfrm>
          <a:off x="2882556" y="935262"/>
          <a:ext cx="2822142" cy="4481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approach</a:t>
          </a:r>
        </a:p>
      </dsp:txBody>
      <dsp:txXfrm>
        <a:off x="2904434" y="957140"/>
        <a:ext cx="2778386" cy="404419"/>
      </dsp:txXfrm>
    </dsp:sp>
    <dsp:sp modelId="{26737746-0C1B-4431-9A00-FF2F812A25E8}">
      <dsp:nvSpPr>
        <dsp:cNvPr id="0" name=""/>
        <dsp:cNvSpPr/>
      </dsp:nvSpPr>
      <dsp:spPr>
        <a:xfrm>
          <a:off x="2871857" y="1506089"/>
          <a:ext cx="2843540" cy="42110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recent cases</a:t>
          </a:r>
        </a:p>
      </dsp:txBody>
      <dsp:txXfrm>
        <a:off x="2892414" y="1526646"/>
        <a:ext cx="2802426" cy="379989"/>
      </dsp:txXfrm>
    </dsp:sp>
    <dsp:sp modelId="{D4F6D606-41B5-4365-83B4-05373BC992AF}">
      <dsp:nvSpPr>
        <dsp:cNvPr id="0" name=""/>
        <dsp:cNvSpPr/>
      </dsp:nvSpPr>
      <dsp:spPr>
        <a:xfrm>
          <a:off x="2850474" y="2049843"/>
          <a:ext cx="2886306" cy="47877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err="1"/>
            <a:t>Applics</a:t>
          </a:r>
          <a:r>
            <a:rPr lang="en-GB" sz="1300" kern="1200" dirty="0"/>
            <a:t> for oral </a:t>
          </a:r>
          <a:r>
            <a:rPr lang="en-GB" sz="1300" kern="1200" dirty="0" err="1"/>
            <a:t>ev</a:t>
          </a:r>
          <a:r>
            <a:rPr lang="en-GB" sz="1300" kern="1200" dirty="0"/>
            <a:t>, questioning wits</a:t>
          </a:r>
        </a:p>
      </dsp:txBody>
      <dsp:txXfrm>
        <a:off x="2873846" y="2073215"/>
        <a:ext cx="2839562" cy="432035"/>
      </dsp:txXfrm>
    </dsp:sp>
    <dsp:sp modelId="{30B7DE93-D494-4A67-B518-6A74CDEDAB7F}">
      <dsp:nvSpPr>
        <dsp:cNvPr id="0" name=""/>
        <dsp:cNvSpPr/>
      </dsp:nvSpPr>
      <dsp:spPr>
        <a:xfrm>
          <a:off x="535961" y="2651273"/>
          <a:ext cx="7515332" cy="8951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GB" sz="4400" b="1" kern="1200" dirty="0"/>
            <a:t>Opinion evidence</a:t>
          </a:r>
        </a:p>
      </dsp:txBody>
      <dsp:txXfrm>
        <a:off x="579658" y="2694970"/>
        <a:ext cx="7427938" cy="807749"/>
      </dsp:txXfrm>
    </dsp:sp>
    <dsp:sp modelId="{A1BC0ED4-8CFE-4993-BBBD-B43778B0B380}">
      <dsp:nvSpPr>
        <dsp:cNvPr id="0" name=""/>
        <dsp:cNvSpPr/>
      </dsp:nvSpPr>
      <dsp:spPr>
        <a:xfrm>
          <a:off x="2898605" y="3669068"/>
          <a:ext cx="2790044" cy="4880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Interveners</a:t>
          </a:r>
        </a:p>
      </dsp:txBody>
      <dsp:txXfrm>
        <a:off x="2922430" y="3692893"/>
        <a:ext cx="2742394" cy="44040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62F24-42E8-4DC6-AF02-2553FC6DD787}">
      <dsp:nvSpPr>
        <dsp:cNvPr id="0" name=""/>
        <dsp:cNvSpPr/>
      </dsp:nvSpPr>
      <dsp:spPr>
        <a:xfrm>
          <a:off x="-4883503" y="-748369"/>
          <a:ext cx="5816326" cy="5816326"/>
        </a:xfrm>
        <a:prstGeom prst="blockArc">
          <a:avLst>
            <a:gd name="adj1" fmla="val 18900000"/>
            <a:gd name="adj2" fmla="val 2700000"/>
            <a:gd name="adj3" fmla="val 37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DB891-A81D-4093-BAAF-F742EABAD5EB}">
      <dsp:nvSpPr>
        <dsp:cNvPr id="0" name=""/>
        <dsp:cNvSpPr/>
      </dsp:nvSpPr>
      <dsp:spPr>
        <a:xfrm>
          <a:off x="408156" y="269887"/>
          <a:ext cx="7957482" cy="5401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72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guidance to Cs seeking to rely on expert </a:t>
          </a:r>
          <a:r>
            <a:rPr lang="en-GB" sz="1700" kern="1200" dirty="0" err="1"/>
            <a:t>ev</a:t>
          </a:r>
          <a:endParaRPr lang="en-GB" sz="1700" kern="1200" dirty="0"/>
        </a:p>
      </dsp:txBody>
      <dsp:txXfrm>
        <a:off x="408156" y="269887"/>
        <a:ext cx="7957482" cy="540121"/>
      </dsp:txXfrm>
    </dsp:sp>
    <dsp:sp modelId="{2C067186-AF45-433C-9546-3B8AFAA7E94E}">
      <dsp:nvSpPr>
        <dsp:cNvPr id="0" name=""/>
        <dsp:cNvSpPr/>
      </dsp:nvSpPr>
      <dsp:spPr>
        <a:xfrm>
          <a:off x="70580" y="202372"/>
          <a:ext cx="675151" cy="6751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CDEEA2-EE43-4DE9-AF76-6E9199C7E029}">
      <dsp:nvSpPr>
        <dsp:cNvPr id="0" name=""/>
        <dsp:cNvSpPr/>
      </dsp:nvSpPr>
      <dsp:spPr>
        <a:xfrm>
          <a:off x="795191" y="1079810"/>
          <a:ext cx="7570447" cy="5401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72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err="1"/>
            <a:t>applic</a:t>
          </a:r>
          <a:r>
            <a:rPr lang="en-GB" sz="1700" kern="1200" dirty="0"/>
            <a:t> should be made as soon as it becomes apparent that expert </a:t>
          </a:r>
          <a:r>
            <a:rPr lang="en-GB" sz="1700" kern="1200" dirty="0" err="1"/>
            <a:t>ev</a:t>
          </a:r>
          <a:r>
            <a:rPr lang="en-GB" sz="1700" kern="1200" dirty="0"/>
            <a:t> is required</a:t>
          </a:r>
        </a:p>
      </dsp:txBody>
      <dsp:txXfrm>
        <a:off x="795191" y="1079810"/>
        <a:ext cx="7570447" cy="540121"/>
      </dsp:txXfrm>
    </dsp:sp>
    <dsp:sp modelId="{81AB511C-2A8A-438F-88BD-33B2B4925D18}">
      <dsp:nvSpPr>
        <dsp:cNvPr id="0" name=""/>
        <dsp:cNvSpPr/>
      </dsp:nvSpPr>
      <dsp:spPr>
        <a:xfrm>
          <a:off x="457615" y="1012295"/>
          <a:ext cx="675151" cy="6751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28E1B4-6580-4E46-A224-90885F3A0B0F}">
      <dsp:nvSpPr>
        <dsp:cNvPr id="0" name=""/>
        <dsp:cNvSpPr/>
      </dsp:nvSpPr>
      <dsp:spPr>
        <a:xfrm>
          <a:off x="913979" y="1889733"/>
          <a:ext cx="7451658" cy="5401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72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err="1"/>
            <a:t>applic</a:t>
          </a:r>
          <a:r>
            <a:rPr lang="en-GB" sz="1700" kern="1200" dirty="0"/>
            <a:t> should usually be made as part of claim so that it can be considered at permission stage</a:t>
          </a:r>
        </a:p>
      </dsp:txBody>
      <dsp:txXfrm>
        <a:off x="913979" y="1889733"/>
        <a:ext cx="7451658" cy="540121"/>
      </dsp:txXfrm>
    </dsp:sp>
    <dsp:sp modelId="{6367A63F-3528-4584-BDFD-F2BC9D6EDE8F}">
      <dsp:nvSpPr>
        <dsp:cNvPr id="0" name=""/>
        <dsp:cNvSpPr/>
      </dsp:nvSpPr>
      <dsp:spPr>
        <a:xfrm>
          <a:off x="576404" y="1822218"/>
          <a:ext cx="675151" cy="6751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E0806B-7759-4A06-BA74-2A923F933731}">
      <dsp:nvSpPr>
        <dsp:cNvPr id="0" name=""/>
        <dsp:cNvSpPr/>
      </dsp:nvSpPr>
      <dsp:spPr>
        <a:xfrm>
          <a:off x="795191" y="2699656"/>
          <a:ext cx="7570447" cy="5401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72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if made after permission stage, </a:t>
          </a:r>
          <a:r>
            <a:rPr lang="en-GB" sz="1700" kern="1200" dirty="0" err="1"/>
            <a:t>applic</a:t>
          </a:r>
          <a:r>
            <a:rPr lang="en-GB" sz="1700" kern="1200" dirty="0"/>
            <a:t> should be put before a judge asap</a:t>
          </a:r>
        </a:p>
      </dsp:txBody>
      <dsp:txXfrm>
        <a:off x="795191" y="2699656"/>
        <a:ext cx="7570447" cy="540121"/>
      </dsp:txXfrm>
    </dsp:sp>
    <dsp:sp modelId="{CCA5B43E-C1CA-4A28-9500-085F3C9D406E}">
      <dsp:nvSpPr>
        <dsp:cNvPr id="0" name=""/>
        <dsp:cNvSpPr/>
      </dsp:nvSpPr>
      <dsp:spPr>
        <a:xfrm>
          <a:off x="457615" y="2632140"/>
          <a:ext cx="675151" cy="6751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097D2E-9B35-4606-A257-11F4D47CB4B7}">
      <dsp:nvSpPr>
        <dsp:cNvPr id="0" name=""/>
        <dsp:cNvSpPr/>
      </dsp:nvSpPr>
      <dsp:spPr>
        <a:xfrm>
          <a:off x="408156" y="3509578"/>
          <a:ext cx="7957482" cy="5401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72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expert evidence is seldom reasonably required to resolve a JR claim</a:t>
          </a:r>
        </a:p>
      </dsp:txBody>
      <dsp:txXfrm>
        <a:off x="408156" y="3509578"/>
        <a:ext cx="7957482" cy="540121"/>
      </dsp:txXfrm>
    </dsp:sp>
    <dsp:sp modelId="{438CE410-3E58-4029-BD2B-ADFBDA09DA4E}">
      <dsp:nvSpPr>
        <dsp:cNvPr id="0" name=""/>
        <dsp:cNvSpPr/>
      </dsp:nvSpPr>
      <dsp:spPr>
        <a:xfrm>
          <a:off x="70580" y="3442063"/>
          <a:ext cx="675151" cy="6751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E5BCF-556F-49C0-97D5-C92E4CFF2290}">
      <dsp:nvSpPr>
        <dsp:cNvPr id="0" name=""/>
        <dsp:cNvSpPr/>
      </dsp:nvSpPr>
      <dsp:spPr>
        <a:xfrm>
          <a:off x="354504" y="0"/>
          <a:ext cx="4757359" cy="47573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2E17E-BBD0-4AC3-8244-B5D185B1E7A3}">
      <dsp:nvSpPr>
        <dsp:cNvPr id="0" name=""/>
        <dsp:cNvSpPr/>
      </dsp:nvSpPr>
      <dsp:spPr>
        <a:xfrm>
          <a:off x="2857663" y="483207"/>
          <a:ext cx="2834109" cy="40208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kern="1200" dirty="0"/>
            <a:t>General Rules</a:t>
          </a:r>
        </a:p>
      </dsp:txBody>
      <dsp:txXfrm>
        <a:off x="2877291" y="502835"/>
        <a:ext cx="2794853" cy="362830"/>
      </dsp:txXfrm>
    </dsp:sp>
    <dsp:sp modelId="{F6905C02-691D-41EF-8AAE-30FE927FE392}">
      <dsp:nvSpPr>
        <dsp:cNvPr id="0" name=""/>
        <dsp:cNvSpPr/>
      </dsp:nvSpPr>
      <dsp:spPr>
        <a:xfrm>
          <a:off x="2868255" y="985747"/>
          <a:ext cx="2822142" cy="39215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approach</a:t>
          </a:r>
        </a:p>
      </dsp:txBody>
      <dsp:txXfrm>
        <a:off x="2887398" y="1004890"/>
        <a:ext cx="2783856" cy="353867"/>
      </dsp:txXfrm>
    </dsp:sp>
    <dsp:sp modelId="{26737746-0C1B-4431-9A00-FF2F812A25E8}">
      <dsp:nvSpPr>
        <dsp:cNvPr id="0" name=""/>
        <dsp:cNvSpPr/>
      </dsp:nvSpPr>
      <dsp:spPr>
        <a:xfrm>
          <a:off x="2857555" y="1485220"/>
          <a:ext cx="2843540" cy="36846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recent cases</a:t>
          </a:r>
        </a:p>
      </dsp:txBody>
      <dsp:txXfrm>
        <a:off x="2875542" y="1503207"/>
        <a:ext cx="2807566" cy="332491"/>
      </dsp:txXfrm>
    </dsp:sp>
    <dsp:sp modelId="{D4F6D606-41B5-4365-83B4-05373BC992AF}">
      <dsp:nvSpPr>
        <dsp:cNvPr id="0" name=""/>
        <dsp:cNvSpPr/>
      </dsp:nvSpPr>
      <dsp:spPr>
        <a:xfrm>
          <a:off x="2836172" y="1961005"/>
          <a:ext cx="2886306" cy="4189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err="1"/>
            <a:t>Applics</a:t>
          </a:r>
          <a:r>
            <a:rPr lang="en-GB" sz="1300" kern="1200" dirty="0"/>
            <a:t> for oral </a:t>
          </a:r>
          <a:r>
            <a:rPr lang="en-GB" sz="1300" kern="1200" dirty="0" err="1"/>
            <a:t>ev</a:t>
          </a:r>
          <a:r>
            <a:rPr lang="en-GB" sz="1300" kern="1200" dirty="0"/>
            <a:t>, questioning wits</a:t>
          </a:r>
        </a:p>
      </dsp:txBody>
      <dsp:txXfrm>
        <a:off x="2856623" y="1981456"/>
        <a:ext cx="2845404" cy="378029"/>
      </dsp:txXfrm>
    </dsp:sp>
    <dsp:sp modelId="{30B7DE93-D494-4A67-B518-6A74CDEDAB7F}">
      <dsp:nvSpPr>
        <dsp:cNvPr id="0" name=""/>
        <dsp:cNvSpPr/>
      </dsp:nvSpPr>
      <dsp:spPr>
        <a:xfrm>
          <a:off x="2873604" y="2487257"/>
          <a:ext cx="2811442" cy="38890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Opinion evidence</a:t>
          </a:r>
        </a:p>
      </dsp:txBody>
      <dsp:txXfrm>
        <a:off x="2892589" y="2506242"/>
        <a:ext cx="2773472" cy="350938"/>
      </dsp:txXfrm>
    </dsp:sp>
    <dsp:sp modelId="{A1BC0ED4-8CFE-4993-BBBD-B43778B0B380}">
      <dsp:nvSpPr>
        <dsp:cNvPr id="0" name=""/>
        <dsp:cNvSpPr/>
      </dsp:nvSpPr>
      <dsp:spPr>
        <a:xfrm>
          <a:off x="493056" y="2983484"/>
          <a:ext cx="7572539" cy="119021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GB" sz="4800" b="1" kern="1200" dirty="0"/>
            <a:t>Interveners</a:t>
          </a:r>
        </a:p>
      </dsp:txBody>
      <dsp:txXfrm>
        <a:off x="551157" y="3041585"/>
        <a:ext cx="7456337" cy="107401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286A04-8C36-479E-93D7-3AF6C3FE2F69}">
      <dsp:nvSpPr>
        <dsp:cNvPr id="0" name=""/>
        <dsp:cNvSpPr/>
      </dsp:nvSpPr>
      <dsp:spPr>
        <a:xfrm>
          <a:off x="648770" y="0"/>
          <a:ext cx="4319588" cy="431958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CA80E6-92BC-4AC0-8689-99CDE49CE924}">
      <dsp:nvSpPr>
        <dsp:cNvPr id="0" name=""/>
        <dsp:cNvSpPr/>
      </dsp:nvSpPr>
      <dsp:spPr>
        <a:xfrm>
          <a:off x="463406" y="434278"/>
          <a:ext cx="7498048" cy="1022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Font typeface="Calibri" panose="020F0502020204030204" pitchFamily="34" charset="0"/>
            <a:buNone/>
          </a:pPr>
          <a:r>
            <a:rPr lang="en-GB" sz="2200" kern="1200" dirty="0"/>
            <a:t>CPR 54.17(1): any person may apply for permission to file </a:t>
          </a:r>
          <a:r>
            <a:rPr lang="en-GB" sz="2200" kern="1200" dirty="0" err="1"/>
            <a:t>ev</a:t>
          </a:r>
          <a:r>
            <a:rPr lang="en-GB" sz="2200" kern="1200" dirty="0"/>
            <a:t> or make representations at hearing</a:t>
          </a:r>
        </a:p>
      </dsp:txBody>
      <dsp:txXfrm>
        <a:off x="513322" y="484194"/>
        <a:ext cx="7398216" cy="922695"/>
      </dsp:txXfrm>
    </dsp:sp>
    <dsp:sp modelId="{5C68F54F-6C92-4C16-89EB-4B12837C779F}">
      <dsp:nvSpPr>
        <dsp:cNvPr id="0" name=""/>
        <dsp:cNvSpPr/>
      </dsp:nvSpPr>
      <dsp:spPr>
        <a:xfrm>
          <a:off x="828341" y="1584622"/>
          <a:ext cx="6768178" cy="1022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Font typeface="Calibri" panose="020F0502020204030204" pitchFamily="34" charset="0"/>
            <a:buNone/>
          </a:pPr>
          <a:r>
            <a:rPr lang="en-GB" sz="2200" kern="1200" dirty="0" err="1"/>
            <a:t>applic</a:t>
          </a:r>
          <a:r>
            <a:rPr lang="en-GB" sz="2200" kern="1200" dirty="0"/>
            <a:t> should be made promptly: CPR 54.17(2); CPR PD 54A §12.2</a:t>
          </a:r>
        </a:p>
      </dsp:txBody>
      <dsp:txXfrm>
        <a:off x="878257" y="1634538"/>
        <a:ext cx="6668346" cy="922695"/>
      </dsp:txXfrm>
    </dsp:sp>
    <dsp:sp modelId="{1AC6F254-B98A-4E47-B4E0-E9A8A5BAE24D}">
      <dsp:nvSpPr>
        <dsp:cNvPr id="0" name=""/>
        <dsp:cNvSpPr/>
      </dsp:nvSpPr>
      <dsp:spPr>
        <a:xfrm>
          <a:off x="716046" y="2734965"/>
          <a:ext cx="6992769" cy="1022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applies to those who do not qualify as an I.P.; </a:t>
          </a:r>
          <a:r>
            <a:rPr lang="en-GB" sz="2100" kern="1200" dirty="0" err="1"/>
            <a:t>ie</a:t>
          </a:r>
          <a:r>
            <a:rPr lang="en-GB" sz="2100" kern="1200" dirty="0"/>
            <a:t>. not “directly affected” by claim - CPR 54.1(2)(f)</a:t>
          </a:r>
        </a:p>
      </dsp:txBody>
      <dsp:txXfrm>
        <a:off x="765962" y="2784881"/>
        <a:ext cx="6892937" cy="9226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9A619-35FC-4A33-ADDA-7B9C272658F6}">
      <dsp:nvSpPr>
        <dsp:cNvPr id="0" name=""/>
        <dsp:cNvSpPr/>
      </dsp:nvSpPr>
      <dsp:spPr>
        <a:xfrm>
          <a:off x="3109" y="2977024"/>
          <a:ext cx="8418642"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err="1"/>
            <a:t>inc</a:t>
          </a:r>
          <a:r>
            <a:rPr lang="en-GB" sz="2900" kern="1200" dirty="0"/>
            <a:t> a “summary” of any proposed representations</a:t>
          </a:r>
        </a:p>
        <a:p>
          <a:pPr marL="0" lvl="0" indent="0" algn="ctr" defTabSz="1289050">
            <a:lnSpc>
              <a:spcPct val="90000"/>
            </a:lnSpc>
            <a:spcBef>
              <a:spcPct val="0"/>
            </a:spcBef>
            <a:spcAft>
              <a:spcPct val="35000"/>
            </a:spcAft>
            <a:buNone/>
          </a:pPr>
          <a:r>
            <a:rPr lang="en-GB" sz="2900" kern="1200" dirty="0" err="1"/>
            <a:t>inc</a:t>
          </a:r>
          <a:r>
            <a:rPr lang="en-GB" sz="2900" kern="1200" dirty="0"/>
            <a:t> a copy of evidence with the Application Notice</a:t>
          </a:r>
        </a:p>
      </dsp:txBody>
      <dsp:txXfrm>
        <a:off x="42398" y="3016313"/>
        <a:ext cx="8340064" cy="1262856"/>
      </dsp:txXfrm>
    </dsp:sp>
    <dsp:sp modelId="{36211204-B92B-4BCD-A2FF-8CB5A43E7D4E}">
      <dsp:nvSpPr>
        <dsp:cNvPr id="0" name=""/>
        <dsp:cNvSpPr/>
      </dsp:nvSpPr>
      <dsp:spPr>
        <a:xfrm>
          <a:off x="3109" y="1489076"/>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CPR PD 54A §12.4: </a:t>
          </a:r>
          <a:r>
            <a:rPr lang="en-GB" sz="2500" kern="1200" dirty="0" err="1"/>
            <a:t>applic</a:t>
          </a:r>
          <a:r>
            <a:rPr lang="en-GB" sz="2500" kern="1200" dirty="0"/>
            <a:t> notice explain who </a:t>
          </a:r>
          <a:r>
            <a:rPr lang="en-GB" sz="2500" kern="1200" dirty="0" err="1"/>
            <a:t>Int’r</a:t>
          </a:r>
          <a:r>
            <a:rPr lang="en-GB" sz="2500" kern="1200" dirty="0"/>
            <a:t> is &amp; nature of participation</a:t>
          </a:r>
        </a:p>
      </dsp:txBody>
      <dsp:txXfrm>
        <a:off x="42398" y="1528365"/>
        <a:ext cx="3961077" cy="1262856"/>
      </dsp:txXfrm>
    </dsp:sp>
    <dsp:sp modelId="{043E1A0B-E8AB-4C22-8E41-C5379ADB4B8D}">
      <dsp:nvSpPr>
        <dsp:cNvPr id="0" name=""/>
        <dsp:cNvSpPr/>
      </dsp:nvSpPr>
      <dsp:spPr>
        <a:xfrm>
          <a:off x="3109" y="1128"/>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previously: by letter, with no fee </a:t>
          </a:r>
        </a:p>
      </dsp:txBody>
      <dsp:txXfrm>
        <a:off x="42398" y="40417"/>
        <a:ext cx="3961077" cy="1262856"/>
      </dsp:txXfrm>
    </dsp:sp>
    <dsp:sp modelId="{77A5FA54-1700-4EAA-949B-1BD42DE02759}">
      <dsp:nvSpPr>
        <dsp:cNvPr id="0" name=""/>
        <dsp:cNvSpPr/>
      </dsp:nvSpPr>
      <dsp:spPr>
        <a:xfrm>
          <a:off x="4382096" y="1489076"/>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may be dealt with w/o a hearing: CPR PD 54A §12.7</a:t>
          </a:r>
        </a:p>
      </dsp:txBody>
      <dsp:txXfrm>
        <a:off x="4421385" y="1528365"/>
        <a:ext cx="3961077" cy="1262856"/>
      </dsp:txXfrm>
    </dsp:sp>
    <dsp:sp modelId="{F6236741-1726-4947-881A-6928909AC4A1}">
      <dsp:nvSpPr>
        <dsp:cNvPr id="0" name=""/>
        <dsp:cNvSpPr/>
      </dsp:nvSpPr>
      <dsp:spPr>
        <a:xfrm>
          <a:off x="4382096" y="1128"/>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Font typeface="Calibri" panose="020F0502020204030204" pitchFamily="34" charset="0"/>
            <a:buNone/>
          </a:pPr>
          <a:r>
            <a:rPr lang="en-GB" sz="2500" kern="1200" dirty="0"/>
            <a:t>now CPR PD 54A §12.1: </a:t>
          </a:r>
          <a:r>
            <a:rPr lang="en-GB" sz="2500" kern="1200" dirty="0" err="1"/>
            <a:t>applics</a:t>
          </a:r>
          <a:r>
            <a:rPr lang="en-GB" sz="2500" kern="1200" dirty="0"/>
            <a:t> must comply with CPR 23</a:t>
          </a:r>
        </a:p>
      </dsp:txBody>
      <dsp:txXfrm>
        <a:off x="4421385" y="40417"/>
        <a:ext cx="3961077" cy="1262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E5BCF-556F-49C0-97D5-C92E4CFF2290}">
      <dsp:nvSpPr>
        <dsp:cNvPr id="0" name=""/>
        <dsp:cNvSpPr/>
      </dsp:nvSpPr>
      <dsp:spPr>
        <a:xfrm>
          <a:off x="291421" y="0"/>
          <a:ext cx="4757359" cy="47573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2E17E-BBD0-4AC3-8244-B5D185B1E7A3}">
      <dsp:nvSpPr>
        <dsp:cNvPr id="0" name=""/>
        <dsp:cNvSpPr/>
      </dsp:nvSpPr>
      <dsp:spPr>
        <a:xfrm>
          <a:off x="303808" y="504497"/>
          <a:ext cx="7824870" cy="15235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b="1" kern="1200" dirty="0"/>
            <a:t>General Rules</a:t>
          </a:r>
        </a:p>
      </dsp:txBody>
      <dsp:txXfrm>
        <a:off x="378179" y="578868"/>
        <a:ext cx="7676128" cy="1374760"/>
      </dsp:txXfrm>
    </dsp:sp>
    <dsp:sp modelId="{F6905C02-691D-41EF-8AAE-30FE927FE392}">
      <dsp:nvSpPr>
        <dsp:cNvPr id="0" name=""/>
        <dsp:cNvSpPr/>
      </dsp:nvSpPr>
      <dsp:spPr>
        <a:xfrm>
          <a:off x="2805172" y="2093366"/>
          <a:ext cx="2822142" cy="338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approach</a:t>
          </a:r>
        </a:p>
      </dsp:txBody>
      <dsp:txXfrm>
        <a:off x="2821705" y="2109899"/>
        <a:ext cx="2789076" cy="305612"/>
      </dsp:txXfrm>
    </dsp:sp>
    <dsp:sp modelId="{26737746-0C1B-4431-9A00-FF2F812A25E8}">
      <dsp:nvSpPr>
        <dsp:cNvPr id="0" name=""/>
        <dsp:cNvSpPr/>
      </dsp:nvSpPr>
      <dsp:spPr>
        <a:xfrm>
          <a:off x="2794473" y="2524729"/>
          <a:ext cx="2843540" cy="3182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recent cases</a:t>
          </a:r>
        </a:p>
      </dsp:txBody>
      <dsp:txXfrm>
        <a:off x="2810007" y="2540263"/>
        <a:ext cx="2812472" cy="287152"/>
      </dsp:txXfrm>
    </dsp:sp>
    <dsp:sp modelId="{D4F6D606-41B5-4365-83B4-05373BC992AF}">
      <dsp:nvSpPr>
        <dsp:cNvPr id="0" name=""/>
        <dsp:cNvSpPr/>
      </dsp:nvSpPr>
      <dsp:spPr>
        <a:xfrm>
          <a:off x="2773090" y="2935634"/>
          <a:ext cx="2886306" cy="36180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err="1"/>
            <a:t>Applics</a:t>
          </a:r>
          <a:r>
            <a:rPr lang="en-GB" sz="1300" kern="1200" dirty="0"/>
            <a:t> for oral </a:t>
          </a:r>
          <a:r>
            <a:rPr lang="en-GB" sz="1300" kern="1200" dirty="0" err="1"/>
            <a:t>ev</a:t>
          </a:r>
          <a:r>
            <a:rPr lang="en-GB" sz="1300" kern="1200" dirty="0"/>
            <a:t>, questioning wits</a:t>
          </a:r>
        </a:p>
      </dsp:txBody>
      <dsp:txXfrm>
        <a:off x="2790752" y="2953296"/>
        <a:ext cx="2850982" cy="326480"/>
      </dsp:txXfrm>
    </dsp:sp>
    <dsp:sp modelId="{30B7DE93-D494-4A67-B518-6A74CDEDAB7F}">
      <dsp:nvSpPr>
        <dsp:cNvPr id="0" name=""/>
        <dsp:cNvSpPr/>
      </dsp:nvSpPr>
      <dsp:spPr>
        <a:xfrm>
          <a:off x="2810522" y="3390124"/>
          <a:ext cx="2811442" cy="3358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Opinion evidence</a:t>
          </a:r>
        </a:p>
      </dsp:txBody>
      <dsp:txXfrm>
        <a:off x="2826918" y="3406520"/>
        <a:ext cx="2778650" cy="303083"/>
      </dsp:txXfrm>
    </dsp:sp>
    <dsp:sp modelId="{A1BC0ED4-8CFE-4993-BBBD-B43778B0B380}">
      <dsp:nvSpPr>
        <dsp:cNvPr id="0" name=""/>
        <dsp:cNvSpPr/>
      </dsp:nvSpPr>
      <dsp:spPr>
        <a:xfrm>
          <a:off x="2821221" y="3818684"/>
          <a:ext cx="2790044" cy="36881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Interveners</a:t>
          </a:r>
        </a:p>
      </dsp:txBody>
      <dsp:txXfrm>
        <a:off x="2839225" y="3836688"/>
        <a:ext cx="2754036" cy="332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F1C0F-6DC4-4B43-A118-A32A45F5A788}">
      <dsp:nvSpPr>
        <dsp:cNvPr id="0" name=""/>
        <dsp:cNvSpPr/>
      </dsp:nvSpPr>
      <dsp:spPr>
        <a:xfrm>
          <a:off x="2827141" y="546"/>
          <a:ext cx="5306728" cy="213114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a:t>must serve factual </a:t>
          </a:r>
          <a:r>
            <a:rPr lang="en-GB" sz="1300" kern="1200" dirty="0" err="1"/>
            <a:t>ev</a:t>
          </a:r>
          <a:r>
            <a:rPr lang="en-GB" sz="1300" kern="1200" dirty="0"/>
            <a:t> with claim form: CPR PD 54A §4.4(1)(a); CPR 8.5(1)</a:t>
          </a:r>
        </a:p>
        <a:p>
          <a:pPr marL="114300" lvl="1" indent="-114300" algn="l" defTabSz="577850">
            <a:lnSpc>
              <a:spcPct val="90000"/>
            </a:lnSpc>
            <a:spcBef>
              <a:spcPct val="0"/>
            </a:spcBef>
            <a:spcAft>
              <a:spcPct val="15000"/>
            </a:spcAft>
            <a:buChar char="•"/>
          </a:pPr>
          <a:r>
            <a:rPr lang="en-GB" sz="1300" kern="1200" dirty="0"/>
            <a:t>And “any docs on which C proposes to rely”: CPR PD 54A §4.4(1)(f)</a:t>
          </a:r>
        </a:p>
        <a:p>
          <a:pPr marL="114300" lvl="1" indent="-114300" algn="l" defTabSz="577850">
            <a:lnSpc>
              <a:spcPct val="90000"/>
            </a:lnSpc>
            <a:spcBef>
              <a:spcPct val="0"/>
            </a:spcBef>
            <a:spcAft>
              <a:spcPct val="15000"/>
            </a:spcAft>
            <a:buChar char="•"/>
          </a:pPr>
          <a:r>
            <a:rPr lang="en-GB" sz="1300" kern="1200" dirty="0"/>
            <a:t>facts in claim form verified by S/</a:t>
          </a:r>
          <a:r>
            <a:rPr lang="en-GB" sz="1300" kern="1200" dirty="0" err="1"/>
            <a:t>ment</a:t>
          </a:r>
          <a:r>
            <a:rPr lang="en-GB" sz="1300" kern="1200" dirty="0"/>
            <a:t> of Truth may be relied on as </a:t>
          </a:r>
          <a:r>
            <a:rPr lang="en-GB" sz="1300" kern="1200" dirty="0" err="1"/>
            <a:t>ev</a:t>
          </a:r>
          <a:r>
            <a:rPr lang="en-GB" sz="1300" kern="1200" dirty="0"/>
            <a:t>: CPR 8.5(7)</a:t>
          </a:r>
        </a:p>
        <a:p>
          <a:pPr marL="114300" lvl="1" indent="-114300" algn="l" defTabSz="577850">
            <a:lnSpc>
              <a:spcPct val="90000"/>
            </a:lnSpc>
            <a:spcBef>
              <a:spcPct val="0"/>
            </a:spcBef>
            <a:spcAft>
              <a:spcPct val="15000"/>
            </a:spcAft>
            <a:buChar char="•"/>
          </a:pPr>
          <a:r>
            <a:rPr lang="en-GB" sz="1300" kern="1200" dirty="0"/>
            <a:t>reply </a:t>
          </a:r>
          <a:r>
            <a:rPr lang="en-GB" sz="1300" kern="1200" dirty="0" err="1"/>
            <a:t>ev</a:t>
          </a:r>
          <a:r>
            <a:rPr lang="en-GB" sz="1300" kern="1200" dirty="0"/>
            <a:t> w/in 14 days of D’s </a:t>
          </a:r>
          <a:r>
            <a:rPr lang="en-GB" sz="1300" kern="1200" dirty="0" err="1"/>
            <a:t>ev</a:t>
          </a:r>
          <a:r>
            <a:rPr lang="en-GB" sz="1300" kern="1200" dirty="0"/>
            <a:t>: CPR 8.5(5)</a:t>
          </a:r>
        </a:p>
        <a:p>
          <a:pPr marL="114300" lvl="1" indent="-114300" algn="l" defTabSz="577850">
            <a:lnSpc>
              <a:spcPct val="90000"/>
            </a:lnSpc>
            <a:spcBef>
              <a:spcPct val="0"/>
            </a:spcBef>
            <a:spcAft>
              <a:spcPct val="15000"/>
            </a:spcAft>
            <a:buChar char="•"/>
          </a:pPr>
          <a:r>
            <a:rPr lang="en-GB" sz="1300" kern="1200" dirty="0"/>
            <a:t>other times </a:t>
          </a:r>
          <a:r>
            <a:rPr lang="en-GB" sz="1300" kern="1200" dirty="0" err="1"/>
            <a:t>req.s</a:t>
          </a:r>
          <a:r>
            <a:rPr lang="en-GB" sz="1300" kern="1200" dirty="0"/>
            <a:t> permission – CPR 54.16(2)</a:t>
          </a:r>
        </a:p>
      </dsp:txBody>
      <dsp:txXfrm>
        <a:off x="2827141" y="266939"/>
        <a:ext cx="4507548" cy="1598360"/>
      </dsp:txXfrm>
    </dsp:sp>
    <dsp:sp modelId="{2B33DD4B-5613-472D-8C7D-2461A0173619}">
      <dsp:nvSpPr>
        <dsp:cNvPr id="0" name=""/>
        <dsp:cNvSpPr/>
      </dsp:nvSpPr>
      <dsp:spPr>
        <a:xfrm>
          <a:off x="678571" y="0"/>
          <a:ext cx="2116464" cy="2131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en-GB" sz="4600" kern="1200" dirty="0" err="1"/>
            <a:t>Clmnt</a:t>
          </a:r>
          <a:endParaRPr lang="en-GB" sz="4600" kern="1200" dirty="0"/>
        </a:p>
      </dsp:txBody>
      <dsp:txXfrm>
        <a:off x="781888" y="103317"/>
        <a:ext cx="1909830" cy="1924512"/>
      </dsp:txXfrm>
    </dsp:sp>
    <dsp:sp modelId="{68606F4B-29DA-4DE2-A569-8C8FDD1CEF27}">
      <dsp:nvSpPr>
        <dsp:cNvPr id="0" name=""/>
        <dsp:cNvSpPr/>
      </dsp:nvSpPr>
      <dsp:spPr>
        <a:xfrm>
          <a:off x="2799069" y="2344807"/>
          <a:ext cx="5306728" cy="213114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a:t>SGs stage: CPR 54.8 silent on </a:t>
          </a:r>
          <a:r>
            <a:rPr lang="en-GB" sz="1300" kern="1200" dirty="0" err="1"/>
            <a:t>ev</a:t>
          </a:r>
          <a:endParaRPr lang="en-GB" sz="1300" kern="1200" dirty="0"/>
        </a:p>
        <a:p>
          <a:pPr marL="114300" lvl="1" indent="-114300" algn="l" defTabSz="577850">
            <a:lnSpc>
              <a:spcPct val="90000"/>
            </a:lnSpc>
            <a:spcBef>
              <a:spcPct val="0"/>
            </a:spcBef>
            <a:spcAft>
              <a:spcPct val="15000"/>
            </a:spcAft>
            <a:buFont typeface="Calibri" panose="020F0502020204030204" pitchFamily="34" charset="0"/>
            <a:buChar char="-"/>
          </a:pPr>
          <a:r>
            <a:rPr lang="en-GB" sz="1300" kern="1200" dirty="0"/>
            <a:t>DGs stage: any written </a:t>
          </a:r>
          <a:r>
            <a:rPr lang="en-GB" sz="1300" kern="1200" dirty="0" err="1"/>
            <a:t>ev</a:t>
          </a:r>
          <a:r>
            <a:rPr lang="en-GB" sz="1300" kern="1200" dirty="0"/>
            <a:t> required – CPR54.14(1)(b)</a:t>
          </a:r>
        </a:p>
        <a:p>
          <a:pPr marL="114300" lvl="1" indent="-114300" algn="l" defTabSz="577850">
            <a:lnSpc>
              <a:spcPct val="90000"/>
            </a:lnSpc>
            <a:spcBef>
              <a:spcPct val="0"/>
            </a:spcBef>
            <a:spcAft>
              <a:spcPct val="15000"/>
            </a:spcAft>
            <a:buChar char="•"/>
          </a:pPr>
          <a:r>
            <a:rPr lang="en-GB" sz="1300" kern="1200" dirty="0"/>
            <a:t>must be paginated, indexed bundle - CPR PD 54A §9.1(3)</a:t>
          </a:r>
        </a:p>
        <a:p>
          <a:pPr marL="114300" lvl="1" indent="-114300" algn="l" defTabSz="577850">
            <a:lnSpc>
              <a:spcPct val="90000"/>
            </a:lnSpc>
            <a:spcBef>
              <a:spcPct val="0"/>
            </a:spcBef>
            <a:spcAft>
              <a:spcPct val="15000"/>
            </a:spcAft>
            <a:buChar char="•"/>
          </a:pPr>
          <a:r>
            <a:rPr lang="en-GB" sz="1300" kern="1200" dirty="0"/>
            <a:t>CPR PD 54A §10.1: DGs should ID relevant facts, underlying reasoning</a:t>
          </a:r>
        </a:p>
        <a:p>
          <a:pPr marL="114300" lvl="1" indent="-114300" algn="l" defTabSz="577850">
            <a:lnSpc>
              <a:spcPct val="90000"/>
            </a:lnSpc>
            <a:spcBef>
              <a:spcPct val="0"/>
            </a:spcBef>
            <a:spcAft>
              <a:spcPct val="15000"/>
            </a:spcAft>
            <a:buChar char="•"/>
          </a:pPr>
          <a:r>
            <a:rPr lang="en-GB" sz="1300" kern="1200" dirty="0"/>
            <a:t>CPR PD 54A §10.2: disclosure not </a:t>
          </a:r>
          <a:r>
            <a:rPr lang="en-GB" sz="1300" kern="1200" dirty="0" err="1"/>
            <a:t>req’d</a:t>
          </a:r>
          <a:r>
            <a:rPr lang="en-GB" sz="1300" kern="1200" dirty="0"/>
            <a:t> unless the court orders otherwise</a:t>
          </a:r>
        </a:p>
        <a:p>
          <a:pPr marL="114300" lvl="1" indent="-114300" algn="l" defTabSz="577850">
            <a:lnSpc>
              <a:spcPct val="90000"/>
            </a:lnSpc>
            <a:spcBef>
              <a:spcPct val="0"/>
            </a:spcBef>
            <a:spcAft>
              <a:spcPct val="15000"/>
            </a:spcAft>
            <a:buChar char="•"/>
          </a:pPr>
          <a:endParaRPr lang="en-GB" sz="1300" kern="1200" dirty="0"/>
        </a:p>
      </dsp:txBody>
      <dsp:txXfrm>
        <a:off x="2799069" y="2611200"/>
        <a:ext cx="4507548" cy="1598360"/>
      </dsp:txXfrm>
    </dsp:sp>
    <dsp:sp modelId="{93D6F3F4-BFD2-428E-9A79-53D508FC2649}">
      <dsp:nvSpPr>
        <dsp:cNvPr id="0" name=""/>
        <dsp:cNvSpPr/>
      </dsp:nvSpPr>
      <dsp:spPr>
        <a:xfrm>
          <a:off x="738749" y="2344807"/>
          <a:ext cx="2060319" cy="2131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en-GB" sz="4600" kern="1200" dirty="0" err="1"/>
            <a:t>Dfdt</a:t>
          </a:r>
          <a:endParaRPr lang="en-GB" sz="4600" kern="1200" dirty="0"/>
        </a:p>
      </dsp:txBody>
      <dsp:txXfrm>
        <a:off x="839325" y="2445383"/>
        <a:ext cx="1859167" cy="19299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E5BCF-556F-49C0-97D5-C92E4CFF2290}">
      <dsp:nvSpPr>
        <dsp:cNvPr id="0" name=""/>
        <dsp:cNvSpPr/>
      </dsp:nvSpPr>
      <dsp:spPr>
        <a:xfrm>
          <a:off x="285228" y="0"/>
          <a:ext cx="4757359" cy="47573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2E17E-BBD0-4AC3-8244-B5D185B1E7A3}">
      <dsp:nvSpPr>
        <dsp:cNvPr id="0" name=""/>
        <dsp:cNvSpPr/>
      </dsp:nvSpPr>
      <dsp:spPr>
        <a:xfrm>
          <a:off x="2840384" y="508307"/>
          <a:ext cx="2739330" cy="31029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t>General Rules</a:t>
          </a:r>
        </a:p>
      </dsp:txBody>
      <dsp:txXfrm>
        <a:off x="2855531" y="523454"/>
        <a:ext cx="2709036" cy="279998"/>
      </dsp:txXfrm>
    </dsp:sp>
    <dsp:sp modelId="{F6905C02-691D-41EF-8AAE-30FE927FE392}">
      <dsp:nvSpPr>
        <dsp:cNvPr id="0" name=""/>
        <dsp:cNvSpPr/>
      </dsp:nvSpPr>
      <dsp:spPr>
        <a:xfrm>
          <a:off x="265207" y="892320"/>
          <a:ext cx="7889684" cy="130317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b="1" kern="1200" dirty="0"/>
            <a:t>Factual </a:t>
          </a:r>
          <a:r>
            <a:rPr lang="en-GB" sz="4000" b="1" kern="1200" dirty="0" err="1"/>
            <a:t>ev</a:t>
          </a:r>
          <a:r>
            <a:rPr lang="en-GB" sz="4000" b="1" kern="1200" dirty="0"/>
            <a:t> in JR - approach</a:t>
          </a:r>
        </a:p>
      </dsp:txBody>
      <dsp:txXfrm>
        <a:off x="328823" y="955936"/>
        <a:ext cx="7762452" cy="1175945"/>
      </dsp:txXfrm>
    </dsp:sp>
    <dsp:sp modelId="{26737746-0C1B-4431-9A00-FF2F812A25E8}">
      <dsp:nvSpPr>
        <dsp:cNvPr id="0" name=""/>
        <dsp:cNvSpPr/>
      </dsp:nvSpPr>
      <dsp:spPr>
        <a:xfrm>
          <a:off x="2788279" y="2300030"/>
          <a:ext cx="2843540" cy="3588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recent cases</a:t>
          </a:r>
        </a:p>
      </dsp:txBody>
      <dsp:txXfrm>
        <a:off x="2805799" y="2317550"/>
        <a:ext cx="2808500" cy="323855"/>
      </dsp:txXfrm>
    </dsp:sp>
    <dsp:sp modelId="{D4F6D606-41B5-4365-83B4-05373BC992AF}">
      <dsp:nvSpPr>
        <dsp:cNvPr id="0" name=""/>
        <dsp:cNvSpPr/>
      </dsp:nvSpPr>
      <dsp:spPr>
        <a:xfrm>
          <a:off x="2766896" y="2763457"/>
          <a:ext cx="2886306" cy="40805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err="1"/>
            <a:t>Applics</a:t>
          </a:r>
          <a:r>
            <a:rPr lang="en-GB" sz="1300" kern="1200" dirty="0"/>
            <a:t> for oral </a:t>
          </a:r>
          <a:r>
            <a:rPr lang="en-GB" sz="1300" kern="1200" dirty="0" err="1"/>
            <a:t>ev</a:t>
          </a:r>
          <a:r>
            <a:rPr lang="en-GB" sz="1300" kern="1200" dirty="0"/>
            <a:t>, questioning wits</a:t>
          </a:r>
        </a:p>
      </dsp:txBody>
      <dsp:txXfrm>
        <a:off x="2786815" y="2783376"/>
        <a:ext cx="2846468" cy="368212"/>
      </dsp:txXfrm>
    </dsp:sp>
    <dsp:sp modelId="{30B7DE93-D494-4A67-B518-6A74CDEDAB7F}">
      <dsp:nvSpPr>
        <dsp:cNvPr id="0" name=""/>
        <dsp:cNvSpPr/>
      </dsp:nvSpPr>
      <dsp:spPr>
        <a:xfrm>
          <a:off x="2804328" y="3276039"/>
          <a:ext cx="2811442" cy="37880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Opinion evidence</a:t>
          </a:r>
        </a:p>
      </dsp:txBody>
      <dsp:txXfrm>
        <a:off x="2822820" y="3294531"/>
        <a:ext cx="2774458" cy="341822"/>
      </dsp:txXfrm>
    </dsp:sp>
    <dsp:sp modelId="{A1BC0ED4-8CFE-4993-BBBD-B43778B0B380}">
      <dsp:nvSpPr>
        <dsp:cNvPr id="0" name=""/>
        <dsp:cNvSpPr/>
      </dsp:nvSpPr>
      <dsp:spPr>
        <a:xfrm>
          <a:off x="2815027" y="3759378"/>
          <a:ext cx="2790044" cy="41595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Interveners</a:t>
          </a:r>
        </a:p>
      </dsp:txBody>
      <dsp:txXfrm>
        <a:off x="2835332" y="3779683"/>
        <a:ext cx="2749434" cy="3753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62F65-6FD2-4FFB-B33B-46B7DEAC826F}">
      <dsp:nvSpPr>
        <dsp:cNvPr id="0" name=""/>
        <dsp:cNvSpPr/>
      </dsp:nvSpPr>
      <dsp:spPr>
        <a:xfrm>
          <a:off x="3109" y="2977024"/>
          <a:ext cx="8418642"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if only </a:t>
          </a:r>
          <a:r>
            <a:rPr lang="en-GB" sz="2600" kern="1200" dirty="0" err="1"/>
            <a:t>doc’y</a:t>
          </a:r>
          <a:r>
            <a:rPr lang="en-GB" sz="2600" kern="1200" dirty="0"/>
            <a:t> </a:t>
          </a:r>
          <a:r>
            <a:rPr lang="en-GB" sz="2600" kern="1200" dirty="0" err="1"/>
            <a:t>ev</a:t>
          </a:r>
          <a:r>
            <a:rPr lang="en-GB" sz="2600" kern="1200" dirty="0"/>
            <a:t>, approach of preferring D’s </a:t>
          </a:r>
          <a:r>
            <a:rPr lang="en-GB" sz="2600" kern="1200" dirty="0" err="1"/>
            <a:t>ev</a:t>
          </a:r>
          <a:r>
            <a:rPr lang="en-GB" sz="2600" kern="1200" dirty="0"/>
            <a:t>: ex p St Germain (No 2) [1979] 1 WLR 1401, 1410; ex p </a:t>
          </a:r>
          <a:r>
            <a:rPr lang="en-GB" sz="2600" kern="1200" dirty="0" err="1"/>
            <a:t>Cran</a:t>
          </a:r>
          <a:r>
            <a:rPr lang="en-GB" sz="2600" kern="1200" dirty="0"/>
            <a:t> (1995) 94 LGR 8, 12</a:t>
          </a:r>
        </a:p>
      </dsp:txBody>
      <dsp:txXfrm>
        <a:off x="42398" y="3016313"/>
        <a:ext cx="8340064" cy="1262856"/>
      </dsp:txXfrm>
    </dsp:sp>
    <dsp:sp modelId="{16665FBB-EFE7-4DE1-BC45-6647E1C8229A}">
      <dsp:nvSpPr>
        <dsp:cNvPr id="0" name=""/>
        <dsp:cNvSpPr/>
      </dsp:nvSpPr>
      <dsp:spPr>
        <a:xfrm>
          <a:off x="3109" y="1489076"/>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broadly 2 methods: [1] consider wit s/</a:t>
          </a:r>
          <a:r>
            <a:rPr lang="en-GB" sz="2600" kern="1200" dirty="0" err="1"/>
            <a:t>ments</a:t>
          </a:r>
          <a:r>
            <a:rPr lang="en-GB" sz="2600" kern="1200" dirty="0"/>
            <a:t> &amp; </a:t>
          </a:r>
          <a:r>
            <a:rPr lang="en-GB" sz="2600" kern="1200" dirty="0" err="1"/>
            <a:t>doc’y</a:t>
          </a:r>
          <a:r>
            <a:rPr lang="en-GB" sz="2600" kern="1200" dirty="0"/>
            <a:t> </a:t>
          </a:r>
          <a:r>
            <a:rPr lang="en-GB" sz="2600" kern="1200" dirty="0" err="1"/>
            <a:t>ev</a:t>
          </a:r>
          <a:r>
            <a:rPr lang="en-GB" sz="2600" kern="1200" dirty="0"/>
            <a:t> w/o x-x</a:t>
          </a:r>
        </a:p>
      </dsp:txBody>
      <dsp:txXfrm>
        <a:off x="42398" y="1528365"/>
        <a:ext cx="3961077" cy="1262856"/>
      </dsp:txXfrm>
    </dsp:sp>
    <dsp:sp modelId="{C78BC10E-CA1F-40BA-82B1-F972F84A9187}">
      <dsp:nvSpPr>
        <dsp:cNvPr id="0" name=""/>
        <dsp:cNvSpPr/>
      </dsp:nvSpPr>
      <dsp:spPr>
        <a:xfrm>
          <a:off x="3109" y="1128"/>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traditionally JR courts rarely sought to resolve disputes of fact; said JR is about issues of law rather than fact</a:t>
          </a:r>
        </a:p>
      </dsp:txBody>
      <dsp:txXfrm>
        <a:off x="42398" y="40417"/>
        <a:ext cx="3961077" cy="1262856"/>
      </dsp:txXfrm>
    </dsp:sp>
    <dsp:sp modelId="{A970AD4F-8B66-4BCE-B820-15608BA133F5}">
      <dsp:nvSpPr>
        <dsp:cNvPr id="0" name=""/>
        <dsp:cNvSpPr/>
      </dsp:nvSpPr>
      <dsp:spPr>
        <a:xfrm>
          <a:off x="4382096" y="1489076"/>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[2] hear oral </a:t>
          </a:r>
          <a:r>
            <a:rPr lang="en-GB" sz="2600" kern="1200" dirty="0" err="1"/>
            <a:t>ev</a:t>
          </a:r>
          <a:r>
            <a:rPr lang="en-GB" sz="2600" kern="1200" dirty="0"/>
            <a:t> &amp; x-x</a:t>
          </a:r>
        </a:p>
      </dsp:txBody>
      <dsp:txXfrm>
        <a:off x="4421385" y="1528365"/>
        <a:ext cx="3961077" cy="1262856"/>
      </dsp:txXfrm>
    </dsp:sp>
    <dsp:sp modelId="{72D27003-89F6-4EAC-80F9-81F15197F8DA}">
      <dsp:nvSpPr>
        <dsp:cNvPr id="0" name=""/>
        <dsp:cNvSpPr/>
      </dsp:nvSpPr>
      <dsp:spPr>
        <a:xfrm>
          <a:off x="4382096" y="1128"/>
          <a:ext cx="4039655" cy="1341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t>det’n</a:t>
          </a:r>
          <a:r>
            <a:rPr lang="en-GB" sz="1900" kern="1200" dirty="0"/>
            <a:t> of factual disputes increased: Al-</a:t>
          </a:r>
          <a:r>
            <a:rPr lang="en-GB" sz="1900" kern="1200" dirty="0" err="1"/>
            <a:t>Sweady</a:t>
          </a:r>
          <a:r>
            <a:rPr lang="en-GB" sz="1900" kern="1200" dirty="0"/>
            <a:t> [2009] EWHC 2387 (Admin), §§18-19; </a:t>
          </a:r>
          <a:r>
            <a:rPr lang="en-GB" sz="1900" kern="1200" dirty="0" err="1"/>
            <a:t>Bancoult</a:t>
          </a:r>
          <a:r>
            <a:rPr lang="en-GB" sz="1900" kern="1200" dirty="0"/>
            <a:t> [2012] EWHC 2115 (Admin), §§17-18</a:t>
          </a:r>
        </a:p>
      </dsp:txBody>
      <dsp:txXfrm>
        <a:off x="4421385" y="40417"/>
        <a:ext cx="3961077" cy="12628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0F79B-DD14-48A4-A0B1-605CA14304F8}">
      <dsp:nvSpPr>
        <dsp:cNvPr id="0" name=""/>
        <dsp:cNvSpPr/>
      </dsp:nvSpPr>
      <dsp:spPr>
        <a:xfrm>
          <a:off x="0" y="570182"/>
          <a:ext cx="8424862"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F2B770-B711-48FF-AFBE-4502C6B33F5B}">
      <dsp:nvSpPr>
        <dsp:cNvPr id="0" name=""/>
        <dsp:cNvSpPr/>
      </dsp:nvSpPr>
      <dsp:spPr>
        <a:xfrm>
          <a:off x="421243" y="1852"/>
          <a:ext cx="7180501" cy="9078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08" tIns="0" rIns="222908" bIns="0" numCol="1" spcCol="1270" anchor="ctr" anchorCtr="0">
          <a:noAutofit/>
        </a:bodyPr>
        <a:lstStyle/>
        <a:p>
          <a:pPr marL="0" lvl="0" indent="0" algn="l" defTabSz="889000">
            <a:lnSpc>
              <a:spcPct val="90000"/>
            </a:lnSpc>
            <a:spcBef>
              <a:spcPct val="0"/>
            </a:spcBef>
            <a:spcAft>
              <a:spcPct val="35000"/>
            </a:spcAft>
            <a:buNone/>
          </a:pPr>
          <a:r>
            <a:rPr lang="en-GB" sz="2000" kern="1200" dirty="0"/>
            <a:t>if D’s </a:t>
          </a:r>
          <a:r>
            <a:rPr lang="en-GB" sz="2000" kern="1200" dirty="0" err="1"/>
            <a:t>wit.s</a:t>
          </a:r>
          <a:r>
            <a:rPr lang="en-GB" sz="2000" kern="1200" dirty="0"/>
            <a:t> not </a:t>
          </a:r>
          <a:r>
            <a:rPr lang="en-GB" sz="2000" kern="1200" dirty="0" err="1"/>
            <a:t>Q’d</a:t>
          </a:r>
          <a:r>
            <a:rPr lang="en-GB" sz="2000" kern="1200" dirty="0"/>
            <a:t>, little basis for rejecting </a:t>
          </a:r>
          <a:r>
            <a:rPr lang="en-GB" sz="2000" kern="1200" dirty="0" err="1"/>
            <a:t>ther</a:t>
          </a:r>
          <a:r>
            <a:rPr lang="en-GB" sz="2000" kern="1200" dirty="0"/>
            <a:t> </a:t>
          </a:r>
          <a:r>
            <a:rPr lang="en-GB" sz="2000" kern="1200" dirty="0" err="1"/>
            <a:t>ev</a:t>
          </a:r>
          <a:r>
            <a:rPr lang="en-GB" sz="2000" kern="1200" dirty="0"/>
            <a:t>: Airedale NHS Trust [2002] EWHC 1780 (Admin), §18</a:t>
          </a:r>
        </a:p>
      </dsp:txBody>
      <dsp:txXfrm>
        <a:off x="465559" y="46168"/>
        <a:ext cx="7091869" cy="819178"/>
      </dsp:txXfrm>
    </dsp:sp>
    <dsp:sp modelId="{D580ABF7-B6DC-4B6B-AAE4-634271D18616}">
      <dsp:nvSpPr>
        <dsp:cNvPr id="0" name=""/>
        <dsp:cNvSpPr/>
      </dsp:nvSpPr>
      <dsp:spPr>
        <a:xfrm>
          <a:off x="0" y="1986965"/>
          <a:ext cx="8424862"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00284B-144D-4308-BB4B-3CC7D7756552}">
      <dsp:nvSpPr>
        <dsp:cNvPr id="0" name=""/>
        <dsp:cNvSpPr/>
      </dsp:nvSpPr>
      <dsp:spPr>
        <a:xfrm>
          <a:off x="421243" y="1273982"/>
          <a:ext cx="7298095" cy="10524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08" tIns="0" rIns="222908" bIns="0" numCol="1" spcCol="1270" anchor="ctr" anchorCtr="0">
          <a:noAutofit/>
        </a:bodyPr>
        <a:lstStyle/>
        <a:p>
          <a:pPr marL="0" lvl="0" indent="0" algn="l" defTabSz="889000">
            <a:lnSpc>
              <a:spcPct val="90000"/>
            </a:lnSpc>
            <a:spcBef>
              <a:spcPct val="0"/>
            </a:spcBef>
            <a:spcAft>
              <a:spcPct val="35000"/>
            </a:spcAft>
            <a:buNone/>
          </a:pPr>
          <a:r>
            <a:rPr lang="en-GB" sz="2000" kern="1200" dirty="0"/>
            <a:t>unless something about D’s </a:t>
          </a:r>
          <a:r>
            <a:rPr lang="en-GB" sz="2000" kern="1200" dirty="0" err="1"/>
            <a:t>ev</a:t>
          </a:r>
          <a:r>
            <a:rPr lang="en-GB" sz="2000" kern="1200" dirty="0"/>
            <a:t> leads </a:t>
          </a:r>
          <a:r>
            <a:rPr lang="en-GB" sz="2000" kern="1200" dirty="0" err="1"/>
            <a:t>ct</a:t>
          </a:r>
          <a:r>
            <a:rPr lang="en-GB" sz="2000" kern="1200" dirty="0"/>
            <a:t> to not accept it: Airedale NHS Trust, §18; McVey v SS Health [2010] EWHC 437 (Admin), §28</a:t>
          </a:r>
        </a:p>
      </dsp:txBody>
      <dsp:txXfrm>
        <a:off x="472620" y="1325359"/>
        <a:ext cx="7195341" cy="949708"/>
      </dsp:txXfrm>
    </dsp:sp>
    <dsp:sp modelId="{FE53CFA9-B5BD-4D31-8044-1C3BFDFB2DB7}">
      <dsp:nvSpPr>
        <dsp:cNvPr id="0" name=""/>
        <dsp:cNvSpPr/>
      </dsp:nvSpPr>
      <dsp:spPr>
        <a:xfrm>
          <a:off x="0" y="3738135"/>
          <a:ext cx="8424862"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02A392-5753-4C89-A718-D5E0BA7B224E}">
      <dsp:nvSpPr>
        <dsp:cNvPr id="0" name=""/>
        <dsp:cNvSpPr/>
      </dsp:nvSpPr>
      <dsp:spPr>
        <a:xfrm>
          <a:off x="437284" y="2666166"/>
          <a:ext cx="7330236" cy="1386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08" tIns="0" rIns="222908" bIns="0" numCol="1" spcCol="1270" anchor="ctr" anchorCtr="0">
          <a:noAutofit/>
        </a:bodyPr>
        <a:lstStyle/>
        <a:p>
          <a:pPr marL="0" lvl="0" indent="0" algn="l" defTabSz="889000">
            <a:lnSpc>
              <a:spcPct val="90000"/>
            </a:lnSpc>
            <a:spcBef>
              <a:spcPct val="0"/>
            </a:spcBef>
            <a:spcAft>
              <a:spcPct val="35000"/>
            </a:spcAft>
            <a:buNone/>
          </a:pPr>
          <a:r>
            <a:rPr lang="en-GB" sz="2000" kern="1200" dirty="0"/>
            <a:t>e.g. internal contradiction, inherent implausibility, </a:t>
          </a:r>
          <a:r>
            <a:rPr lang="en-GB" sz="2000" kern="1200" dirty="0" err="1"/>
            <a:t>inconsis</a:t>
          </a:r>
          <a:r>
            <a:rPr lang="en-GB" sz="2000" kern="1200" dirty="0"/>
            <a:t> with incontrovertible </a:t>
          </a:r>
          <a:r>
            <a:rPr lang="en-GB" sz="2000" kern="1200" dirty="0" err="1"/>
            <a:t>ev</a:t>
          </a:r>
          <a:endParaRPr lang="en-GB" sz="2000" kern="1200" dirty="0"/>
        </a:p>
      </dsp:txBody>
      <dsp:txXfrm>
        <a:off x="504984" y="2733866"/>
        <a:ext cx="7194836" cy="12514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E5BCF-556F-49C0-97D5-C92E4CFF2290}">
      <dsp:nvSpPr>
        <dsp:cNvPr id="0" name=""/>
        <dsp:cNvSpPr/>
      </dsp:nvSpPr>
      <dsp:spPr>
        <a:xfrm>
          <a:off x="285228" y="0"/>
          <a:ext cx="4757359" cy="47573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2E17E-BBD0-4AC3-8244-B5D185B1E7A3}">
      <dsp:nvSpPr>
        <dsp:cNvPr id="0" name=""/>
        <dsp:cNvSpPr/>
      </dsp:nvSpPr>
      <dsp:spPr>
        <a:xfrm>
          <a:off x="2776219" y="509230"/>
          <a:ext cx="2867660" cy="3499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kern="1200" dirty="0"/>
            <a:t>General Rules</a:t>
          </a:r>
        </a:p>
      </dsp:txBody>
      <dsp:txXfrm>
        <a:off x="2793301" y="526312"/>
        <a:ext cx="2833496" cy="315766"/>
      </dsp:txXfrm>
    </dsp:sp>
    <dsp:sp modelId="{F6905C02-691D-41EF-8AAE-30FE927FE392}">
      <dsp:nvSpPr>
        <dsp:cNvPr id="0" name=""/>
        <dsp:cNvSpPr/>
      </dsp:nvSpPr>
      <dsp:spPr>
        <a:xfrm>
          <a:off x="2798978" y="939189"/>
          <a:ext cx="2822142" cy="41464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Factual </a:t>
          </a:r>
          <a:r>
            <a:rPr lang="en-GB" sz="1300" kern="1200" dirty="0" err="1"/>
            <a:t>ev</a:t>
          </a:r>
          <a:r>
            <a:rPr lang="en-GB" sz="1300" kern="1200" dirty="0"/>
            <a:t> in JR - approach</a:t>
          </a:r>
        </a:p>
      </dsp:txBody>
      <dsp:txXfrm>
        <a:off x="2819219" y="959430"/>
        <a:ext cx="2781660" cy="374165"/>
      </dsp:txXfrm>
    </dsp:sp>
    <dsp:sp modelId="{26737746-0C1B-4431-9A00-FF2F812A25E8}">
      <dsp:nvSpPr>
        <dsp:cNvPr id="0" name=""/>
        <dsp:cNvSpPr/>
      </dsp:nvSpPr>
      <dsp:spPr>
        <a:xfrm>
          <a:off x="86396" y="1467311"/>
          <a:ext cx="8247306" cy="105464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b="1" kern="1200" dirty="0"/>
            <a:t>Factual </a:t>
          </a:r>
          <a:r>
            <a:rPr lang="en-GB" sz="4000" b="1" kern="1200" dirty="0" err="1"/>
            <a:t>ev</a:t>
          </a:r>
          <a:r>
            <a:rPr lang="en-GB" sz="4000" b="1" kern="1200" dirty="0"/>
            <a:t> in JR -  recent cases</a:t>
          </a:r>
        </a:p>
      </dsp:txBody>
      <dsp:txXfrm>
        <a:off x="137880" y="1518795"/>
        <a:ext cx="8144338" cy="951678"/>
      </dsp:txXfrm>
    </dsp:sp>
    <dsp:sp modelId="{D4F6D606-41B5-4365-83B4-05373BC992AF}">
      <dsp:nvSpPr>
        <dsp:cNvPr id="0" name=""/>
        <dsp:cNvSpPr/>
      </dsp:nvSpPr>
      <dsp:spPr>
        <a:xfrm>
          <a:off x="2766896" y="2635433"/>
          <a:ext cx="2886306" cy="44296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err="1"/>
            <a:t>Applics</a:t>
          </a:r>
          <a:r>
            <a:rPr lang="en-GB" sz="1300" kern="1200" dirty="0"/>
            <a:t> for oral </a:t>
          </a:r>
          <a:r>
            <a:rPr lang="en-GB" sz="1300" kern="1200" dirty="0" err="1"/>
            <a:t>ev</a:t>
          </a:r>
          <a:r>
            <a:rPr lang="en-GB" sz="1300" kern="1200" dirty="0"/>
            <a:t>, questioning wits</a:t>
          </a:r>
        </a:p>
      </dsp:txBody>
      <dsp:txXfrm>
        <a:off x="2788520" y="2657057"/>
        <a:ext cx="2843058" cy="399713"/>
      </dsp:txXfrm>
    </dsp:sp>
    <dsp:sp modelId="{30B7DE93-D494-4A67-B518-6A74CDEDAB7F}">
      <dsp:nvSpPr>
        <dsp:cNvPr id="0" name=""/>
        <dsp:cNvSpPr/>
      </dsp:nvSpPr>
      <dsp:spPr>
        <a:xfrm>
          <a:off x="2804328" y="3191869"/>
          <a:ext cx="2811442" cy="41121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Opinion evidence</a:t>
          </a:r>
        </a:p>
      </dsp:txBody>
      <dsp:txXfrm>
        <a:off x="2824402" y="3211943"/>
        <a:ext cx="2771294" cy="371067"/>
      </dsp:txXfrm>
    </dsp:sp>
    <dsp:sp modelId="{A1BC0ED4-8CFE-4993-BBBD-B43778B0B380}">
      <dsp:nvSpPr>
        <dsp:cNvPr id="0" name=""/>
        <dsp:cNvSpPr/>
      </dsp:nvSpPr>
      <dsp:spPr>
        <a:xfrm>
          <a:off x="2815027" y="3716560"/>
          <a:ext cx="2790044" cy="45154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Interveners</a:t>
          </a:r>
        </a:p>
      </dsp:txBody>
      <dsp:txXfrm>
        <a:off x="2837069" y="3738602"/>
        <a:ext cx="2745960" cy="4074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A4DAA-999F-4674-8094-7C0FF8DDA0F0}">
      <dsp:nvSpPr>
        <dsp:cNvPr id="0" name=""/>
        <dsp:cNvSpPr/>
      </dsp:nvSpPr>
      <dsp:spPr>
        <a:xfrm>
          <a:off x="3109" y="2034078"/>
          <a:ext cx="8418642" cy="2284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§20: “the test, namely that the appellant's document shows that the respondent's </a:t>
          </a:r>
          <a:r>
            <a:rPr lang="en-GB" sz="1900" kern="1200" dirty="0" err="1"/>
            <a:t>ev</a:t>
          </a:r>
          <a:r>
            <a:rPr lang="en-GB" sz="1900" kern="1200" dirty="0"/>
            <a:t> cannot be correct, is a high one. In determining this </a:t>
          </a:r>
          <a:r>
            <a:rPr lang="en-GB" sz="1900" kern="1200" dirty="0" err="1"/>
            <a:t>applic</a:t>
          </a:r>
          <a:r>
            <a:rPr lang="en-GB" sz="1900" kern="1200" dirty="0"/>
            <a:t> it is not for the court to speculate, its role is to scrutinise the relevant </a:t>
          </a:r>
          <a:r>
            <a:rPr lang="en-GB" sz="1900" kern="1200" dirty="0" err="1"/>
            <a:t>ev</a:t>
          </a:r>
          <a:r>
            <a:rPr lang="en-GB" sz="1900" kern="1200" dirty="0"/>
            <a:t> … The appellant's </a:t>
          </a:r>
          <a:r>
            <a:rPr lang="en-GB" sz="1900" kern="1200" dirty="0" err="1"/>
            <a:t>ev</a:t>
          </a:r>
          <a:r>
            <a:rPr lang="en-GB" sz="1900" kern="1200" dirty="0"/>
            <a:t> is not of so compelling a nature as to demonstrate that this account cannot be correct. At this substantive hearing, in the absence of such cogent </a:t>
          </a:r>
          <a:r>
            <a:rPr lang="en-GB" sz="1900" kern="1200" dirty="0" err="1"/>
            <a:t>ev</a:t>
          </a:r>
          <a:r>
            <a:rPr lang="en-GB" sz="1900" kern="1200" dirty="0"/>
            <a:t> on behalf of the appellant the basic rule is to be followed, namely that the facts in the respondent's </a:t>
          </a:r>
          <a:r>
            <a:rPr lang="en-GB" sz="1900" kern="1200" dirty="0" err="1"/>
            <a:t>ev</a:t>
          </a:r>
          <a:r>
            <a:rPr lang="en-GB" sz="1900" kern="1200" dirty="0"/>
            <a:t> must be assumed to be correct. Accordingly, I accept the </a:t>
          </a:r>
          <a:r>
            <a:rPr lang="en-GB" sz="1900" kern="1200" dirty="0" err="1"/>
            <a:t>ev</a:t>
          </a:r>
          <a:r>
            <a:rPr lang="en-GB" sz="1900" kern="1200" dirty="0"/>
            <a:t> of the respondent”</a:t>
          </a:r>
        </a:p>
      </dsp:txBody>
      <dsp:txXfrm>
        <a:off x="70019" y="2100988"/>
        <a:ext cx="8284822" cy="2150671"/>
      </dsp:txXfrm>
    </dsp:sp>
    <dsp:sp modelId="{4F84F6A5-5CC6-4FB8-B8BD-9BF40000279A}">
      <dsp:nvSpPr>
        <dsp:cNvPr id="0" name=""/>
        <dsp:cNvSpPr/>
      </dsp:nvSpPr>
      <dsp:spPr>
        <a:xfrm>
          <a:off x="3109" y="1017"/>
          <a:ext cx="4039655" cy="1832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 approved McVey approach</a:t>
          </a:r>
        </a:p>
      </dsp:txBody>
      <dsp:txXfrm>
        <a:off x="56792" y="54700"/>
        <a:ext cx="3932289" cy="1725506"/>
      </dsp:txXfrm>
    </dsp:sp>
    <dsp:sp modelId="{57575537-3363-4A22-9166-49A05C8F2A3B}">
      <dsp:nvSpPr>
        <dsp:cNvPr id="0" name=""/>
        <dsp:cNvSpPr/>
      </dsp:nvSpPr>
      <dsp:spPr>
        <a:xfrm>
          <a:off x="4382096" y="1017"/>
          <a:ext cx="4039655" cy="1832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Nicola Davies LJ at §§19: re McVey exception where D’s account not accepted if docs show that D's </a:t>
          </a:r>
          <a:r>
            <a:rPr lang="en-GB" sz="2200" kern="1200" dirty="0" err="1"/>
            <a:t>ev</a:t>
          </a:r>
          <a:r>
            <a:rPr lang="en-GB" sz="2200" kern="1200" dirty="0"/>
            <a:t> cannot be correct, threshold is high</a:t>
          </a:r>
        </a:p>
      </dsp:txBody>
      <dsp:txXfrm>
        <a:off x="4435779" y="54700"/>
        <a:ext cx="3932289" cy="17255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1BE68-C7DC-439D-9187-E667DCB23075}">
      <dsp:nvSpPr>
        <dsp:cNvPr id="0" name=""/>
        <dsp:cNvSpPr/>
      </dsp:nvSpPr>
      <dsp:spPr>
        <a:xfrm>
          <a:off x="631864" y="0"/>
          <a:ext cx="7161132" cy="43195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0BCD6D-1780-4724-B7F2-78CE4093ED42}">
      <dsp:nvSpPr>
        <dsp:cNvPr id="0" name=""/>
        <dsp:cNvSpPr/>
      </dsp:nvSpPr>
      <dsp:spPr>
        <a:xfrm>
          <a:off x="4097" y="1222711"/>
          <a:ext cx="2747894" cy="18741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both Safeer &amp; McVey involved dispute on simple binary Q within D’s knowledge</a:t>
          </a:r>
        </a:p>
      </dsp:txBody>
      <dsp:txXfrm>
        <a:off x="95586" y="1314200"/>
        <a:ext cx="2564916" cy="1691187"/>
      </dsp:txXfrm>
    </dsp:sp>
    <dsp:sp modelId="{DF6B7C31-0619-4DE2-8966-1531CD9F139D}">
      <dsp:nvSpPr>
        <dsp:cNvPr id="0" name=""/>
        <dsp:cNvSpPr/>
      </dsp:nvSpPr>
      <dsp:spPr>
        <a:xfrm>
          <a:off x="2893187" y="1222711"/>
          <a:ext cx="2770175" cy="18741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where case involves various disputed factual claims </a:t>
          </a:r>
        </a:p>
      </dsp:txBody>
      <dsp:txXfrm>
        <a:off x="2984676" y="1314200"/>
        <a:ext cx="2587197" cy="1691187"/>
      </dsp:txXfrm>
    </dsp:sp>
    <dsp:sp modelId="{ADB8FFE3-C077-4383-95FB-BE407DC6CB67}">
      <dsp:nvSpPr>
        <dsp:cNvPr id="0" name=""/>
        <dsp:cNvSpPr/>
      </dsp:nvSpPr>
      <dsp:spPr>
        <a:xfrm>
          <a:off x="5773925" y="1244101"/>
          <a:ext cx="2646838" cy="18313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dirty="0" err="1"/>
            <a:t>Soltany</a:t>
          </a:r>
          <a:r>
            <a:rPr lang="en-GB" sz="2100" b="0" i="0" kern="1200" dirty="0"/>
            <a:t> v SSHD </a:t>
          </a:r>
          <a:r>
            <a:rPr lang="en-GB" sz="2100" kern="1200" dirty="0"/>
            <a:t>[2020] EWHC 2291: conditions at Brook House IRC</a:t>
          </a:r>
        </a:p>
      </dsp:txBody>
      <dsp:txXfrm>
        <a:off x="5863326" y="1333502"/>
        <a:ext cx="2468036" cy="165258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8.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694AFDF-5505-4CC5-A424-10FDC7B2AC44}" type="datetimeFigureOut">
              <a:rPr lang="en-GB" smtClean="0"/>
              <a:t>13/07/2021</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0036AD01-3DB2-47D1-8A57-4CE36CA78820}" type="slidenum">
              <a:rPr lang="en-GB" smtClean="0"/>
              <a:t>‹#›</a:t>
            </a:fld>
            <a:endParaRPr lang="en-GB"/>
          </a:p>
        </p:txBody>
      </p:sp>
    </p:spTree>
    <p:extLst>
      <p:ext uri="{BB962C8B-B14F-4D97-AF65-F5344CB8AC3E}">
        <p14:creationId xmlns:p14="http://schemas.microsoft.com/office/powerpoint/2010/main" val="26178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6F07689B-0EC3-4D01-A1DB-1ED03C91E338}" type="datetimeFigureOut">
              <a:rPr lang="en-GB" smtClean="0"/>
              <a:t>13/07/2021</a:t>
            </a:fld>
            <a:endParaRPr lang="en-GB"/>
          </a:p>
        </p:txBody>
      </p:sp>
      <p:sp>
        <p:nvSpPr>
          <p:cNvPr id="4" name="Slide Image Placeholder 3"/>
          <p:cNvSpPr>
            <a:spLocks noGrp="1" noRot="1" noChangeAspect="1"/>
          </p:cNvSpPr>
          <p:nvPr>
            <p:ph type="sldImg" idx="2"/>
          </p:nvPr>
        </p:nvSpPr>
        <p:spPr>
          <a:xfrm>
            <a:off x="357188" y="744538"/>
            <a:ext cx="59547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1556943-C645-4CDA-BD51-926267922542}" type="slidenum">
              <a:rPr lang="en-GB" smtClean="0"/>
              <a:t>‹#›</a:t>
            </a:fld>
            <a:endParaRPr lang="en-GB"/>
          </a:p>
        </p:txBody>
      </p:sp>
    </p:spTree>
    <p:extLst>
      <p:ext uri="{BB962C8B-B14F-4D97-AF65-F5344CB8AC3E}">
        <p14:creationId xmlns:p14="http://schemas.microsoft.com/office/powerpoint/2010/main" val="105550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2" name="Title 1"/>
          <p:cNvSpPr>
            <a:spLocks noGrp="1"/>
          </p:cNvSpPr>
          <p:nvPr>
            <p:ph type="title"/>
          </p:nvPr>
        </p:nvSpPr>
        <p:spPr>
          <a:xfrm>
            <a:off x="358775" y="1044000"/>
            <a:ext cx="8424000" cy="3978000"/>
          </a:xfrm>
          <a:noFill/>
        </p:spPr>
        <p:txBody>
          <a:bodyPr anchor="ctr"/>
          <a:lstStyle>
            <a:lvl1pPr algn="ctr">
              <a:defRPr sz="2600" b="0"/>
            </a:lvl1pPr>
          </a:lstStyle>
          <a:p>
            <a:r>
              <a:rPr lang="en-US"/>
              <a:t>Click to edit Master title style</a:t>
            </a:r>
            <a:endParaRPr lang="en-GB" dirty="0"/>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B978AE5D-B447-4712-8B83-85C478161161}" type="datetime3">
              <a:rPr lang="en-US" smtClean="0"/>
              <a:t>13 July 2021</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spTree>
    <p:extLst>
      <p:ext uri="{BB962C8B-B14F-4D97-AF65-F5344CB8AC3E}">
        <p14:creationId xmlns:p14="http://schemas.microsoft.com/office/powerpoint/2010/main" val="1773531963"/>
      </p:ext>
    </p:extLst>
  </p:cSld>
  <p:clrMapOvr>
    <a:masterClrMapping/>
  </p:clrMapOvr>
  <p:extLst>
    <p:ext uri="{DCECCB84-F9BA-43D5-87BE-67443E8EF086}">
      <p15:sldGuideLst xmlns:p15="http://schemas.microsoft.com/office/powerpoint/2012/main">
        <p15:guide id="1" orient="horz" pos="3164"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lacholders (Inse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360000" y="1044000"/>
            <a:ext cx="8422189" cy="43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666000" y="1350000"/>
            <a:ext cx="3726000" cy="3708000"/>
          </a:xfrm>
        </p:spPr>
        <p:txBody>
          <a:bodyPr lIns="0"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5"/>
          <p:cNvSpPr>
            <a:spLocks noGrp="1"/>
          </p:cNvSpPr>
          <p:nvPr>
            <p:ph sz="quarter" idx="13"/>
          </p:nvPr>
        </p:nvSpPr>
        <p:spPr>
          <a:xfrm>
            <a:off x="4752000" y="1350000"/>
            <a:ext cx="3726000" cy="3708000"/>
          </a:xfrm>
        </p:spPr>
        <p:txBody>
          <a:bodyPr lIns="0"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0535284"/>
      </p:ext>
    </p:extLst>
  </p:cSld>
  <p:clrMapOvr>
    <a:masterClrMapping/>
  </p:clrMapOvr>
  <p:extLst>
    <p:ext uri="{DCECCB84-F9BA-43D5-87BE-67443E8EF086}">
      <p15:sldGuideLst xmlns:p15="http://schemas.microsoft.com/office/powerpoint/2012/main">
        <p15:guide id="1" orient="horz" pos="3190" userDrawn="1">
          <p15:clr>
            <a:srgbClr val="A4A3A4"/>
          </p15:clr>
        </p15:guide>
        <p15:guide id="2" orient="horz" pos="847" userDrawn="1">
          <p15:clr>
            <a:srgbClr val="A4A3A4"/>
          </p15:clr>
        </p15:guide>
        <p15:guide id="3" pos="417" userDrawn="1">
          <p15:clr>
            <a:srgbClr val="A4A3A4"/>
          </p15:clr>
        </p15:guide>
        <p15:guide id="4" pos="5343" userDrawn="1">
          <p15:clr>
            <a:srgbClr val="A4A3A4"/>
          </p15:clr>
        </p15:guide>
        <p15:guide id="5" pos="2767" userDrawn="1">
          <p15:clr>
            <a:srgbClr val="A4A3A4"/>
          </p15:clr>
        </p15:guide>
        <p15:guide id="6" pos="2993"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wo Placeholders)">
    <p:spTree>
      <p:nvGrpSpPr>
        <p:cNvPr id="1" name=""/>
        <p:cNvGrpSpPr/>
        <p:nvPr/>
      </p:nvGrpSpPr>
      <p:grpSpPr>
        <a:xfrm>
          <a:off x="0" y="0"/>
          <a:ext cx="0" cy="0"/>
          <a:chOff x="0" y="0"/>
          <a:chExt cx="0" cy="0"/>
        </a:xfrm>
      </p:grpSpPr>
      <p:sp>
        <p:nvSpPr>
          <p:cNvPr id="2" name="Rectangle 1"/>
          <p:cNvSpPr/>
          <p:nvPr userDrawn="1"/>
        </p:nvSpPr>
        <p:spPr>
          <a:xfrm>
            <a:off x="360000" y="1044000"/>
            <a:ext cx="8422189" cy="43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9" name="Content Placeholder 5"/>
          <p:cNvSpPr>
            <a:spLocks noGrp="1"/>
          </p:cNvSpPr>
          <p:nvPr>
            <p:ph sz="quarter" idx="12"/>
          </p:nvPr>
        </p:nvSpPr>
        <p:spPr>
          <a:xfrm>
            <a:off x="666000" y="4513263"/>
            <a:ext cx="5904000" cy="544737"/>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666000" y="1350000"/>
            <a:ext cx="7812000" cy="257400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1" name="Straight Connector 10"/>
          <p:cNvCxnSpPr/>
          <p:nvPr userDrawn="1"/>
        </p:nvCxnSpPr>
        <p:spPr>
          <a:xfrm>
            <a:off x="666000" y="4351338"/>
            <a:ext cx="590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12102774"/>
      </p:ext>
    </p:extLst>
  </p:cSld>
  <p:clrMapOvr>
    <a:masterClrMapping/>
  </p:clrMapOvr>
  <p:extLst>
    <p:ext uri="{DCECCB84-F9BA-43D5-87BE-67443E8EF086}">
      <p15:sldGuideLst xmlns:p15="http://schemas.microsoft.com/office/powerpoint/2012/main">
        <p15:guide id="1" orient="horz" pos="3190" userDrawn="1">
          <p15:clr>
            <a:srgbClr val="A4A3A4"/>
          </p15:clr>
        </p15:guide>
        <p15:guide id="2" pos="417" userDrawn="1">
          <p15:clr>
            <a:srgbClr val="A4A3A4"/>
          </p15:clr>
        </p15:guide>
        <p15:guide id="3" pos="5342" userDrawn="1">
          <p15:clr>
            <a:srgbClr val="A4A3A4"/>
          </p15:clr>
        </p15:guide>
        <p15:guide id="4" orient="horz" pos="847" userDrawn="1">
          <p15:clr>
            <a:srgbClr val="A4A3A4"/>
          </p15:clr>
        </p15:guide>
        <p15:guide id="5" orient="horz" pos="2472" userDrawn="1">
          <p15:clr>
            <a:srgbClr val="A4A3A4"/>
          </p15:clr>
        </p15:guide>
        <p15:guide id="6" orient="horz" pos="2843"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hree Placeholders)">
    <p:spTree>
      <p:nvGrpSpPr>
        <p:cNvPr id="1" name=""/>
        <p:cNvGrpSpPr/>
        <p:nvPr/>
      </p:nvGrpSpPr>
      <p:grpSpPr>
        <a:xfrm>
          <a:off x="0" y="0"/>
          <a:ext cx="0" cy="0"/>
          <a:chOff x="0" y="0"/>
          <a:chExt cx="0" cy="0"/>
        </a:xfrm>
      </p:grpSpPr>
      <p:sp>
        <p:nvSpPr>
          <p:cNvPr id="9" name="Content Placeholder 5"/>
          <p:cNvSpPr>
            <a:spLocks noGrp="1"/>
          </p:cNvSpPr>
          <p:nvPr>
            <p:ph sz="quarter" idx="12"/>
          </p:nvPr>
        </p:nvSpPr>
        <p:spPr>
          <a:xfrm>
            <a:off x="360000" y="4532399"/>
            <a:ext cx="4032000" cy="831599"/>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p:txBody>
          <a:bodyPr/>
          <a:lstStyle/>
          <a:p>
            <a:r>
              <a:rPr lang="en-US"/>
              <a:t>Click to edit Master title style</a:t>
            </a:r>
            <a:endParaRPr lang="en-GB"/>
          </a:p>
        </p:txBody>
      </p:sp>
      <p:cxnSp>
        <p:nvCxnSpPr>
          <p:cNvPr id="11" name="Straight Connector 10"/>
          <p:cNvCxnSpPr/>
          <p:nvPr userDrawn="1"/>
        </p:nvCxnSpPr>
        <p:spPr>
          <a:xfrm>
            <a:off x="360000" y="4351338"/>
            <a:ext cx="4032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5"/>
          <p:cNvSpPr>
            <a:spLocks noGrp="1"/>
          </p:cNvSpPr>
          <p:nvPr>
            <p:ph sz="quarter" idx="13"/>
          </p:nvPr>
        </p:nvSpPr>
        <p:spPr>
          <a:xfrm>
            <a:off x="360000" y="1043998"/>
            <a:ext cx="4032000" cy="313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46198932"/>
      </p:ext>
    </p:extLst>
  </p:cSld>
  <p:clrMapOvr>
    <a:masterClrMapping/>
  </p:clrMapOvr>
  <p:extLst>
    <p:ext uri="{DCECCB84-F9BA-43D5-87BE-67443E8EF086}">
      <p15:sldGuideLst xmlns:p15="http://schemas.microsoft.com/office/powerpoint/2012/main">
        <p15:guide id="1" orient="horz" pos="2852" userDrawn="1">
          <p15:clr>
            <a:srgbClr val="A4A3A4"/>
          </p15:clr>
        </p15:guide>
        <p15:guide id="2" orient="horz" pos="2639" userDrawn="1">
          <p15:clr>
            <a:srgbClr val="A4A3A4"/>
          </p15:clr>
        </p15:guide>
        <p15:guide id="3" pos="2767" userDrawn="1">
          <p15:clr>
            <a:srgbClr val="A4A3A4"/>
          </p15:clr>
        </p15:guide>
        <p15:guide id="4" pos="2993"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32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40976" y="4621363"/>
            <a:ext cx="8479614" cy="899353"/>
          </a:xfrm>
          <a:prstGeom prst="rect">
            <a:avLst/>
          </a:prstGeom>
        </p:spPr>
      </p:pic>
      <p:sp>
        <p:nvSpPr>
          <p:cNvPr id="7" name="Content Placeholder 5"/>
          <p:cNvSpPr>
            <a:spLocks noGrp="1"/>
          </p:cNvSpPr>
          <p:nvPr>
            <p:ph sz="quarter" idx="11"/>
          </p:nvPr>
        </p:nvSpPr>
        <p:spPr>
          <a:xfrm>
            <a:off x="4753225" y="1043999"/>
            <a:ext cx="4032000" cy="32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81373276"/>
      </p:ext>
    </p:extLst>
  </p:cSld>
  <p:clrMapOvr>
    <a:masterClrMapping/>
  </p:clrMapOvr>
  <p:extLst>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Dark)">
    <p:spTree>
      <p:nvGrpSpPr>
        <p:cNvPr id="1" name=""/>
        <p:cNvGrpSpPr/>
        <p:nvPr/>
      </p:nvGrpSpPr>
      <p:grpSpPr>
        <a:xfrm>
          <a:off x="0" y="0"/>
          <a:ext cx="0" cy="0"/>
          <a:chOff x="0" y="0"/>
          <a:chExt cx="0" cy="0"/>
        </a:xfrm>
      </p:grpSpPr>
      <p:sp>
        <p:nvSpPr>
          <p:cNvPr id="2" name="Title 1"/>
          <p:cNvSpPr>
            <a:spLocks noGrp="1"/>
          </p:cNvSpPr>
          <p:nvPr>
            <p:ph type="title"/>
          </p:nvPr>
        </p:nvSpPr>
        <p:spPr>
          <a:xfrm>
            <a:off x="358775" y="1044000"/>
            <a:ext cx="8424000" cy="3978000"/>
          </a:xfrm>
          <a:solidFill>
            <a:schemeClr val="accent2"/>
          </a:solidFill>
        </p:spPr>
        <p:txBody>
          <a:bodyPr anchor="ctr"/>
          <a:lstStyle>
            <a:lvl1pPr algn="ctr">
              <a:defRPr sz="2600" b="0"/>
            </a:lvl1pPr>
          </a:lstStyle>
          <a:p>
            <a:r>
              <a:rPr lang="en-US"/>
              <a:t>Click to edit Master title style</a:t>
            </a:r>
            <a:endParaRPr lang="en-GB" dirty="0"/>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0E7C10B3-7283-412A-A2E1-78801550FB57}" type="datetime3">
              <a:rPr lang="en-US" smtClean="0"/>
              <a:t>13 July 2021</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spTree>
    <p:extLst>
      <p:ext uri="{BB962C8B-B14F-4D97-AF65-F5344CB8AC3E}">
        <p14:creationId xmlns:p14="http://schemas.microsoft.com/office/powerpoint/2010/main" val="607755465"/>
      </p:ext>
    </p:extLst>
  </p:cSld>
  <p:clrMapOvr>
    <a:masterClrMapping/>
  </p:clrMapOvr>
  <p:extLst>
    <p:ext uri="{DCECCB84-F9BA-43D5-87BE-67443E8EF086}">
      <p15:sldGuideLst xmlns:p15="http://schemas.microsoft.com/office/powerpoint/2012/main">
        <p15:guide id="1" orient="horz" pos="3164"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Picture)">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360000" y="1044575"/>
            <a:ext cx="8424000" cy="3976688"/>
          </a:xfrm>
          <a:solidFill>
            <a:schemeClr val="bg2">
              <a:lumMod val="95000"/>
            </a:schemeClr>
          </a:solidFill>
        </p:spPr>
        <p:txBody>
          <a:bodyPr/>
          <a:lstStyle/>
          <a:p>
            <a:r>
              <a:rPr lang="en-US"/>
              <a:t>Click icon to add picture</a:t>
            </a:r>
            <a:endParaRPr lang="en-GB"/>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4F05BEA9-1437-45A9-80C9-9A7F1A59D66A}" type="datetime3">
              <a:rPr lang="en-US" smtClean="0"/>
              <a:t>13 July 2021</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sp>
        <p:nvSpPr>
          <p:cNvPr id="14" name="Title 1"/>
          <p:cNvSpPr>
            <a:spLocks noGrp="1"/>
          </p:cNvSpPr>
          <p:nvPr>
            <p:ph type="title"/>
          </p:nvPr>
        </p:nvSpPr>
        <p:spPr>
          <a:xfrm>
            <a:off x="360000" y="1044575"/>
            <a:ext cx="8424000" cy="3976688"/>
          </a:xfrm>
          <a:gradFill>
            <a:gsLst>
              <a:gs pos="0">
                <a:srgbClr val="E1E1E1">
                  <a:alpha val="47000"/>
                </a:srgbClr>
              </a:gs>
              <a:gs pos="50000">
                <a:srgbClr val="000000">
                  <a:alpha val="47000"/>
                </a:srgbClr>
              </a:gs>
              <a:gs pos="99000">
                <a:srgbClr val="E1E1E1">
                  <a:alpha val="47000"/>
                </a:srgbClr>
              </a:gs>
            </a:gsLst>
            <a:lin ang="5400000" scaled="0"/>
          </a:gradFill>
        </p:spPr>
        <p:txBody>
          <a:bodyPr anchor="ctr"/>
          <a:lstStyle>
            <a:lvl1pPr algn="ctr">
              <a:defRPr sz="2600" b="0">
                <a:solidFill>
                  <a:schemeClr val="bg1"/>
                </a:solidFill>
              </a:defRPr>
            </a:lvl1pPr>
          </a:lstStyle>
          <a:p>
            <a:r>
              <a:rPr lang="en-US"/>
              <a:t>Click to edit Master title style</a:t>
            </a:r>
            <a:endParaRPr lang="en-GB" dirty="0"/>
          </a:p>
        </p:txBody>
      </p:sp>
      <p:pic>
        <p:nvPicPr>
          <p:cNvPr id="16" name="Picture 1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sp>
        <p:nvSpPr>
          <p:cNvPr id="12" name="TextBox 11"/>
          <p:cNvSpPr txBox="1"/>
          <p:nvPr userDrawn="1"/>
        </p:nvSpPr>
        <p:spPr>
          <a:xfrm>
            <a:off x="-2520000" y="0"/>
            <a:ext cx="2160000" cy="1299568"/>
          </a:xfrm>
          <a:prstGeom prst="rect">
            <a:avLst/>
          </a:prstGeom>
          <a:solidFill>
            <a:srgbClr val="FFC000"/>
          </a:solidFill>
        </p:spPr>
        <p:txBody>
          <a:bodyPr wrap="square" lIns="72000" tIns="72000" rIns="72000" bIns="72000" rtlCol="0">
            <a:spAutoFit/>
          </a:bodyPr>
          <a:lstStyle/>
          <a:p>
            <a:pPr marL="0" indent="0">
              <a:spcAft>
                <a:spcPts val="600"/>
              </a:spcAft>
              <a:buFont typeface="+mj-lt"/>
              <a:buNone/>
            </a:pPr>
            <a:r>
              <a:rPr lang="en-GB" sz="1000" b="1" dirty="0">
                <a:solidFill>
                  <a:schemeClr val="tx1"/>
                </a:solidFill>
              </a:rPr>
              <a:t>Setting a background p</a:t>
            </a:r>
            <a:r>
              <a:rPr lang="en-GB" sz="1000" b="1" baseline="0" dirty="0">
                <a:solidFill>
                  <a:schemeClr val="tx1"/>
                </a:solidFill>
              </a:rPr>
              <a:t>icture</a:t>
            </a:r>
            <a:endParaRPr lang="en-GB" sz="1000" b="1" dirty="0">
              <a:solidFill>
                <a:schemeClr val="tx1"/>
              </a:solidFill>
            </a:endParaRPr>
          </a:p>
          <a:p>
            <a:pPr marL="228600" indent="-228600">
              <a:buFont typeface="+mj-lt"/>
              <a:buAutoNum type="arabicPeriod"/>
            </a:pPr>
            <a:r>
              <a:rPr lang="en-GB" sz="1000" dirty="0">
                <a:solidFill>
                  <a:schemeClr val="tx1"/>
                </a:solidFill>
              </a:rPr>
              <a:t>Delete text placeholder</a:t>
            </a:r>
          </a:p>
          <a:p>
            <a:pPr marL="228600" indent="-228600">
              <a:buFont typeface="+mj-lt"/>
              <a:buAutoNum type="arabicPeriod"/>
            </a:pPr>
            <a:r>
              <a:rPr lang="en-GB" sz="1000" dirty="0">
                <a:solidFill>
                  <a:schemeClr val="tx1"/>
                </a:solidFill>
              </a:rPr>
              <a:t>Click picture placeholder icon and select image</a:t>
            </a:r>
          </a:p>
          <a:p>
            <a:pPr marL="228600" indent="-228600">
              <a:buFont typeface="+mj-lt"/>
              <a:buAutoNum type="arabicPeriod"/>
            </a:pPr>
            <a:r>
              <a:rPr lang="en-GB" sz="1000" dirty="0">
                <a:solidFill>
                  <a:schemeClr val="tx1"/>
                </a:solidFill>
              </a:rPr>
              <a:t>Right click on slide and select ‘Reset Slide’ </a:t>
            </a:r>
          </a:p>
          <a:p>
            <a:pPr marL="228600" indent="-228600">
              <a:buFont typeface="+mj-lt"/>
              <a:buAutoNum type="arabicPeriod"/>
            </a:pPr>
            <a:r>
              <a:rPr lang="en-GB" sz="1000" dirty="0">
                <a:solidFill>
                  <a:schemeClr val="tx1"/>
                </a:solidFill>
              </a:rPr>
              <a:t>Type text</a:t>
            </a:r>
          </a:p>
        </p:txBody>
      </p:sp>
    </p:spTree>
    <p:extLst>
      <p:ext uri="{BB962C8B-B14F-4D97-AF65-F5344CB8AC3E}">
        <p14:creationId xmlns:p14="http://schemas.microsoft.com/office/powerpoint/2010/main" val="1174995265"/>
      </p:ext>
    </p:extLst>
  </p:cSld>
  <p:clrMapOvr>
    <a:masterClrMapping/>
  </p:clrMapOvr>
  <p:extLst>
    <p:ext uri="{DCECCB84-F9BA-43D5-87BE-67443E8EF086}">
      <p15:sldGuideLst xmlns:p15="http://schemas.microsoft.com/office/powerpoint/2012/main">
        <p15:guide id="1" orient="horz" pos="3164"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Whit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7876"/>
            <a:ext cx="4032000" cy="1296000"/>
          </a:xfrm>
        </p:spPr>
        <p:txBody>
          <a:bodyPr anchor="b"/>
          <a:lstStyle>
            <a:lvl1pPr>
              <a:defRPr b="0">
                <a:solidFill>
                  <a:schemeClr val="accent1"/>
                </a:solidFill>
              </a:defRPr>
            </a:lvl1pPr>
          </a:lstStyle>
          <a:p>
            <a:r>
              <a:rPr lang="en-US"/>
              <a:t>Click to edit Master title style</a:t>
            </a:r>
            <a:endParaRPr lang="en-GB"/>
          </a:p>
        </p:txBody>
      </p:sp>
      <p:cxnSp>
        <p:nvCxnSpPr>
          <p:cNvPr id="5" name="Straight Connector 4"/>
          <p:cNvCxnSpPr/>
          <p:nvPr userDrawn="1"/>
        </p:nvCxnSpPr>
        <p:spPr>
          <a:xfrm>
            <a:off x="360000" y="5364000"/>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spTree>
    <p:extLst>
      <p:ext uri="{BB962C8B-B14F-4D97-AF65-F5344CB8AC3E}">
        <p14:creationId xmlns:p14="http://schemas.microsoft.com/office/powerpoint/2010/main" val="2415030079"/>
      </p:ext>
    </p:extLst>
  </p:cSld>
  <p:clrMapOvr>
    <a:masterClrMapping/>
  </p:clrMapOvr>
  <p:extLst>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ictur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8774" y="4120636"/>
            <a:ext cx="4032000" cy="1296000"/>
          </a:xfrm>
        </p:spPr>
        <p:txBody>
          <a:bodyPr anchor="b"/>
          <a:lstStyle>
            <a:lvl1pPr>
              <a:defRPr b="0">
                <a:solidFill>
                  <a:schemeClr val="bg1"/>
                </a:solidFill>
              </a:defRPr>
            </a:lvl1pPr>
          </a:lstStyle>
          <a:p>
            <a:r>
              <a:rPr lang="en-US"/>
              <a:t>Click to edit Master title style</a:t>
            </a:r>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cxnSp>
        <p:nvCxnSpPr>
          <p:cNvPr id="6" name="Straight Connector 5"/>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5" name="TextBox 4"/>
          <p:cNvSpPr txBox="1"/>
          <p:nvPr userDrawn="1"/>
        </p:nvSpPr>
        <p:spPr>
          <a:xfrm>
            <a:off x="-2520000" y="0"/>
            <a:ext cx="2160000" cy="1299568"/>
          </a:xfrm>
          <a:prstGeom prst="rect">
            <a:avLst/>
          </a:prstGeom>
          <a:solidFill>
            <a:srgbClr val="FFC000"/>
          </a:solidFill>
        </p:spPr>
        <p:txBody>
          <a:bodyPr wrap="square" lIns="72000" tIns="72000" rIns="72000" bIns="72000" rtlCol="0">
            <a:spAutoFit/>
          </a:bodyPr>
          <a:lstStyle/>
          <a:p>
            <a:pPr marL="0" indent="0">
              <a:spcAft>
                <a:spcPts val="600"/>
              </a:spcAft>
              <a:buFont typeface="+mj-lt"/>
              <a:buNone/>
            </a:pPr>
            <a:r>
              <a:rPr lang="en-GB" sz="1000" b="1" dirty="0">
                <a:solidFill>
                  <a:schemeClr val="tx1"/>
                </a:solidFill>
              </a:rPr>
              <a:t>Setting a background</a:t>
            </a:r>
            <a:r>
              <a:rPr lang="en-GB" sz="1000" b="1" baseline="0" dirty="0">
                <a:solidFill>
                  <a:schemeClr val="tx1"/>
                </a:solidFill>
              </a:rPr>
              <a:t> picture</a:t>
            </a:r>
            <a:endParaRPr lang="en-GB" sz="1000" b="1" dirty="0">
              <a:solidFill>
                <a:schemeClr val="tx1"/>
              </a:solidFill>
            </a:endParaRPr>
          </a:p>
          <a:p>
            <a:pPr marL="228600" indent="-228600">
              <a:buFont typeface="+mj-lt"/>
              <a:buAutoNum type="arabicPeriod"/>
            </a:pPr>
            <a:r>
              <a:rPr lang="en-GB" sz="1000" dirty="0">
                <a:solidFill>
                  <a:schemeClr val="tx1"/>
                </a:solidFill>
              </a:rPr>
              <a:t>Right click on slide and select ‘Format Background’</a:t>
            </a:r>
          </a:p>
          <a:p>
            <a:pPr marL="228600" indent="-228600">
              <a:buFont typeface="+mj-lt"/>
              <a:buAutoNum type="arabicPeriod"/>
            </a:pPr>
            <a:r>
              <a:rPr lang="en-GB" sz="1000" dirty="0">
                <a:solidFill>
                  <a:schemeClr val="tx1"/>
                </a:solidFill>
              </a:rPr>
              <a:t>Select the ‘Picture or texture fill’ option</a:t>
            </a:r>
          </a:p>
          <a:p>
            <a:pPr marL="228600" indent="-228600">
              <a:buFont typeface="+mj-lt"/>
              <a:buAutoNum type="arabicPeriod"/>
            </a:pPr>
            <a:r>
              <a:rPr lang="en-GB" sz="1000" dirty="0">
                <a:solidFill>
                  <a:schemeClr val="tx1"/>
                </a:solidFill>
              </a:rPr>
              <a:t>Click ‘Insert from File’ and select image</a:t>
            </a:r>
          </a:p>
        </p:txBody>
      </p:sp>
    </p:spTree>
    <p:extLst>
      <p:ext uri="{BB962C8B-B14F-4D97-AF65-F5344CB8AC3E}">
        <p14:creationId xmlns:p14="http://schemas.microsoft.com/office/powerpoint/2010/main" val="1030645769"/>
      </p:ext>
    </p:extLst>
  </p:cSld>
  <p:clrMapOvr>
    <a:masterClrMapping/>
  </p:clrMapOvr>
  <p:extLst>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Placeholder">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60000" y="1044000"/>
            <a:ext cx="8425225"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5357459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Placeholders (1 - 2)">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3384000"/>
            <a:ext cx="4032000" cy="19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3384000"/>
            <a:ext cx="4032000" cy="19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sz="quarter" idx="12"/>
          </p:nvPr>
        </p:nvSpPr>
        <p:spPr>
          <a:xfrm>
            <a:off x="360363" y="1044000"/>
            <a:ext cx="8421687"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815558"/>
      </p:ext>
    </p:extLst>
  </p:cSld>
  <p:clrMapOvr>
    <a:masterClrMapping/>
  </p:clrMapOvr>
  <p:extLst>
    <p:ext uri="{DCECCB84-F9BA-43D5-87BE-67443E8EF086}">
      <p15:sldGuideLst xmlns:p15="http://schemas.microsoft.com/office/powerpoint/2012/main">
        <p15:guide id="1" orient="horz" pos="2129" userDrawn="1">
          <p15:clr>
            <a:srgbClr val="A4A3A4"/>
          </p15:clr>
        </p15:guide>
        <p15:guide id="2" orient="horz" pos="2026" userDrawn="1">
          <p15:clr>
            <a:srgbClr val="A4A3A4"/>
          </p15:clr>
        </p15:guide>
        <p15:guide id="3" pos="2767" userDrawn="1">
          <p15:clr>
            <a:srgbClr val="A4A3A4"/>
          </p15:clr>
        </p15:guide>
        <p15:guide id="4" pos="2993"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1292002"/>
      </p:ext>
    </p:extLst>
  </p:cSld>
  <p:clrMapOvr>
    <a:masterClrMapping/>
  </p:clrMapOvr>
  <p:extLst>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laceholders (Grey)">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265729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463861"/>
            <a:ext cx="6210000" cy="324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358775" y="1043999"/>
            <a:ext cx="8424000" cy="3978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42775" y="5267662"/>
            <a:ext cx="1440000" cy="126000"/>
          </a:xfrm>
          <a:prstGeom prst="rect">
            <a:avLst/>
          </a:prstGeom>
        </p:spPr>
        <p:txBody>
          <a:bodyPr vert="horz" lIns="0" tIns="0" rIns="0" bIns="0" rtlCol="0" anchor="t" anchorCtr="0"/>
          <a:lstStyle>
            <a:lvl1pPr algn="r">
              <a:defRPr sz="800">
                <a:solidFill>
                  <a:schemeClr val="tx1"/>
                </a:solidFill>
                <a:latin typeface="+mj-lt"/>
              </a:defRPr>
            </a:lvl1pPr>
          </a:lstStyle>
          <a:p>
            <a:fld id="{092B0DBA-95F1-497F-8832-BF8582B3B693}" type="datetime3">
              <a:rPr lang="en-US" smtClean="0"/>
              <a:t>13 July 2021</a:t>
            </a:fld>
            <a:endParaRPr lang="en-GB" dirty="0"/>
          </a:p>
        </p:txBody>
      </p:sp>
      <p:sp>
        <p:nvSpPr>
          <p:cNvPr id="5" name="Footer Placeholder 4"/>
          <p:cNvSpPr>
            <a:spLocks noGrp="1"/>
          </p:cNvSpPr>
          <p:nvPr>
            <p:ph type="ftr" sz="quarter" idx="3"/>
          </p:nvPr>
        </p:nvSpPr>
        <p:spPr>
          <a:xfrm>
            <a:off x="358775" y="5267662"/>
            <a:ext cx="4033838" cy="126000"/>
          </a:xfrm>
          <a:prstGeom prst="rect">
            <a:avLst/>
          </a:prstGeom>
        </p:spPr>
        <p:txBody>
          <a:bodyPr vert="horz" lIns="0" tIns="0" rIns="0" bIns="0" rtlCol="0" anchor="t" anchorCtr="0"/>
          <a:lstStyle>
            <a:lvl1pPr algn="l">
              <a:defRPr sz="800">
                <a:solidFill>
                  <a:schemeClr val="tx1"/>
                </a:solidFill>
                <a:latin typeface="+mj-lt"/>
              </a:defRPr>
            </a:lvl1pPr>
          </a:lstStyle>
          <a:p>
            <a:r>
              <a:rPr lang="en-GB"/>
              <a:t>Author Name</a:t>
            </a:r>
            <a:endParaRPr lang="en-GB" dirty="0"/>
          </a:p>
        </p:txBody>
      </p:sp>
      <p:pic>
        <p:nvPicPr>
          <p:cNvPr id="8" name="Picture 7"/>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cxnSp>
        <p:nvCxnSpPr>
          <p:cNvPr id="9" name="Straight Connector 8"/>
          <p:cNvCxnSpPr/>
          <p:nvPr userDrawn="1"/>
        </p:nvCxnSpPr>
        <p:spPr>
          <a:xfrm>
            <a:off x="357908" y="862847"/>
            <a:ext cx="842818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977327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22" r:id="rId3"/>
    <p:sldLayoutId id="2147483720" r:id="rId4"/>
    <p:sldLayoutId id="2147483721" r:id="rId5"/>
    <p:sldLayoutId id="2147483665" r:id="rId6"/>
    <p:sldLayoutId id="2147483717" r:id="rId7"/>
    <p:sldLayoutId id="2147483713" r:id="rId8"/>
    <p:sldLayoutId id="2147483718" r:id="rId9"/>
    <p:sldLayoutId id="2147483714" r:id="rId10"/>
    <p:sldLayoutId id="2147483719" r:id="rId11"/>
    <p:sldLayoutId id="2147483723" r:id="rId12"/>
    <p:sldLayoutId id="2147483724" r:id="rId13"/>
  </p:sldLayoutIdLst>
  <p:hf sldNum="0" hdr="0"/>
  <p:txStyles>
    <p:titleStyle>
      <a:lvl1pPr algn="l" defTabSz="457200" rtl="0" eaLnBrk="1" latinLnBrk="0" hangingPunct="1">
        <a:lnSpc>
          <a:spcPct val="100000"/>
        </a:lnSpc>
        <a:spcBef>
          <a:spcPct val="0"/>
        </a:spcBef>
        <a:buNone/>
        <a:defRPr sz="1800" b="1" kern="1200">
          <a:solidFill>
            <a:schemeClr val="tx1"/>
          </a:solidFill>
          <a:latin typeface="+mj-lt"/>
          <a:ea typeface="+mj-ea"/>
          <a:cs typeface="+mj-cs"/>
        </a:defRPr>
      </a:lvl1pPr>
    </p:titleStyle>
    <p:bodyStyle>
      <a:lvl1pPr marL="18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1pPr>
      <a:lvl2pPr marL="36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2pPr>
      <a:lvl3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8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4pPr>
      <a:lvl5pPr marL="36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5pPr>
      <a:lvl6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6pPr>
      <a:lvl7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7pPr>
      <a:lvl8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8pPr>
      <a:lvl9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A4A3A4"/>
          </p15:clr>
        </p15:guide>
        <p15:guide id="2" pos="5534" userDrawn="1">
          <p15:clr>
            <a:srgbClr val="A4A3A4"/>
          </p15:clr>
        </p15:guide>
        <p15:guide id="4" orient="horz" pos="654" userDrawn="1">
          <p15:clr>
            <a:srgbClr val="A4A3A4"/>
          </p15:clr>
        </p15:guide>
        <p15:guide id="5" orient="horz" pos="338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4" y="1043999"/>
            <a:ext cx="8517857" cy="4110863"/>
          </a:xfrm>
        </p:spPr>
        <p:txBody>
          <a:bodyPr/>
          <a:lstStyle/>
          <a:p>
            <a:r>
              <a:rPr lang="en-GB" b="1" dirty="0"/>
              <a:t>ALBA 2021, Practice &amp; Procedure</a:t>
            </a:r>
            <a:br>
              <a:rPr lang="en-GB" sz="3400" b="1" dirty="0"/>
            </a:br>
            <a:br>
              <a:rPr lang="en-GB" sz="3400" b="1" dirty="0"/>
            </a:br>
            <a:r>
              <a:rPr lang="en-GB" sz="4800" b="1" dirty="0"/>
              <a:t>Evidence and Interveners</a:t>
            </a:r>
            <a:br>
              <a:rPr lang="en-GB" sz="2800" dirty="0"/>
            </a:br>
            <a:br>
              <a:rPr lang="en-GB" sz="3200" dirty="0"/>
            </a:br>
            <a:r>
              <a:rPr lang="en-GB" sz="3200" dirty="0"/>
              <a:t>Jonathan Auburn QC, 11KBW</a:t>
            </a:r>
            <a:br>
              <a:rPr lang="en-GB" sz="3200" dirty="0"/>
            </a:br>
            <a:br>
              <a:rPr lang="en-GB" sz="3200" dirty="0"/>
            </a:br>
            <a:r>
              <a:rPr lang="en-GB" sz="3200" dirty="0"/>
              <a:t>13 July 2021</a:t>
            </a:r>
          </a:p>
        </p:txBody>
      </p:sp>
    </p:spTree>
    <p:extLst>
      <p:ext uri="{BB962C8B-B14F-4D97-AF65-F5344CB8AC3E}">
        <p14:creationId xmlns:p14="http://schemas.microsoft.com/office/powerpoint/2010/main" val="3628397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ACB8BA3-4A70-4DCB-A8A6-DE8ECCCE77C8}"/>
              </a:ext>
            </a:extLst>
          </p:cNvPr>
          <p:cNvGraphicFramePr>
            <a:graphicFrameLocks noGrp="1"/>
          </p:cNvGraphicFramePr>
          <p:nvPr>
            <p:ph sz="quarter" idx="10"/>
            <p:extLst>
              <p:ext uri="{D42A27DB-BD31-4B8C-83A1-F6EECF244321}">
                <p14:modId xmlns:p14="http://schemas.microsoft.com/office/powerpoint/2010/main" val="2989363029"/>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105805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6B2EFF-6F5F-41B0-B786-DE52A5BEB758}"/>
              </a:ext>
            </a:extLst>
          </p:cNvPr>
          <p:cNvGraphicFramePr>
            <a:graphicFrameLocks noGrp="1"/>
          </p:cNvGraphicFramePr>
          <p:nvPr>
            <p:ph sz="quarter" idx="10"/>
            <p:extLst>
              <p:ext uri="{D42A27DB-BD31-4B8C-83A1-F6EECF244321}">
                <p14:modId xmlns:p14="http://schemas.microsoft.com/office/powerpoint/2010/main" val="2088139569"/>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015BAD8C-6F80-44F0-8739-B0FC32DB4ABF}"/>
              </a:ext>
            </a:extLst>
          </p:cNvPr>
          <p:cNvSpPr>
            <a:spLocks noGrp="1"/>
          </p:cNvSpPr>
          <p:nvPr>
            <p:ph type="title"/>
          </p:nvPr>
        </p:nvSpPr>
        <p:spPr/>
        <p:txBody>
          <a:bodyPr/>
          <a:lstStyle/>
          <a:p>
            <a:r>
              <a:rPr lang="en-GB" b="0" i="0" dirty="0" err="1"/>
              <a:t>Soltany</a:t>
            </a:r>
            <a:r>
              <a:rPr lang="en-GB" b="0" i="0" dirty="0"/>
              <a:t> v SSHD </a:t>
            </a:r>
            <a:r>
              <a:rPr lang="en-GB" b="0" dirty="0"/>
              <a:t>[2020] EWHC 2291</a:t>
            </a:r>
            <a:br>
              <a:rPr lang="en-GB" dirty="0"/>
            </a:br>
            <a:endParaRPr lang="en-GB" dirty="0"/>
          </a:p>
        </p:txBody>
      </p:sp>
    </p:spTree>
    <p:extLst>
      <p:ext uri="{BB962C8B-B14F-4D97-AF65-F5344CB8AC3E}">
        <p14:creationId xmlns:p14="http://schemas.microsoft.com/office/powerpoint/2010/main" val="105577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68999D7-F478-456B-8087-46F84F35224E}"/>
              </a:ext>
            </a:extLst>
          </p:cNvPr>
          <p:cNvGraphicFramePr>
            <a:graphicFrameLocks noGrp="1"/>
          </p:cNvGraphicFramePr>
          <p:nvPr>
            <p:ph sz="quarter" idx="10"/>
            <p:extLst>
              <p:ext uri="{D42A27DB-BD31-4B8C-83A1-F6EECF244321}">
                <p14:modId xmlns:p14="http://schemas.microsoft.com/office/powerpoint/2010/main" val="2961193646"/>
              </p:ext>
            </p:extLst>
          </p:nvPr>
        </p:nvGraphicFramePr>
        <p:xfrm>
          <a:off x="229938" y="876968"/>
          <a:ext cx="8424862" cy="4562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679BBB8C-EF38-422A-9B49-B3D90C9B30B5}"/>
              </a:ext>
            </a:extLst>
          </p:cNvPr>
          <p:cNvSpPr>
            <a:spLocks noGrp="1"/>
          </p:cNvSpPr>
          <p:nvPr>
            <p:ph type="title"/>
          </p:nvPr>
        </p:nvSpPr>
        <p:spPr>
          <a:xfrm>
            <a:off x="229938" y="463861"/>
            <a:ext cx="7031788" cy="324000"/>
          </a:xfrm>
        </p:spPr>
        <p:txBody>
          <a:bodyPr/>
          <a:lstStyle/>
          <a:p>
            <a:r>
              <a:rPr lang="en-GB" sz="2200" i="1" dirty="0">
                <a:effectLst/>
                <a:latin typeface="Book Antiqua" panose="02040602050305030304" pitchFamily="18" charset="0"/>
                <a:ea typeface="Calibri" panose="020F0502020204030204" pitchFamily="34" charset="0"/>
                <a:cs typeface="Times New Roman" panose="02020603050405020304" pitchFamily="18" charset="0"/>
              </a:rPr>
              <a:t>R (NB) v SSHD</a:t>
            </a:r>
            <a:r>
              <a:rPr lang="en-GB" sz="2200" dirty="0">
                <a:effectLst/>
                <a:latin typeface="Book Antiqua" panose="02040602050305030304" pitchFamily="18" charset="0"/>
                <a:ea typeface="Calibri" panose="020F0502020204030204" pitchFamily="34" charset="0"/>
                <a:cs typeface="Times New Roman" panose="02020603050405020304" pitchFamily="18" charset="0"/>
              </a:rPr>
              <a:t> </a:t>
            </a:r>
            <a:r>
              <a:rPr lang="en-GB" sz="2200" b="0" dirty="0">
                <a:effectLst/>
                <a:latin typeface="Book Antiqua" panose="02040602050305030304" pitchFamily="18" charset="0"/>
                <a:ea typeface="Calibri" panose="020F0502020204030204" pitchFamily="34" charset="0"/>
                <a:cs typeface="Times New Roman" panose="02020603050405020304" pitchFamily="18" charset="0"/>
              </a:rPr>
              <a:t>[2021] EWHC 1489 (Admin)</a:t>
            </a:r>
            <a:endParaRPr lang="en-GB" sz="2200" b="0" dirty="0"/>
          </a:p>
        </p:txBody>
      </p:sp>
    </p:spTree>
    <p:extLst>
      <p:ext uri="{BB962C8B-B14F-4D97-AF65-F5344CB8AC3E}">
        <p14:creationId xmlns:p14="http://schemas.microsoft.com/office/powerpoint/2010/main" val="2251195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C776F02A-28AB-405A-A820-3E825FE64651}"/>
              </a:ext>
            </a:extLst>
          </p:cNvPr>
          <p:cNvGraphicFramePr>
            <a:graphicFrameLocks noGrp="1"/>
          </p:cNvGraphicFramePr>
          <p:nvPr>
            <p:ph sz="quarter" idx="10"/>
            <p:extLst>
              <p:ext uri="{D42A27DB-BD31-4B8C-83A1-F6EECF244321}">
                <p14:modId xmlns:p14="http://schemas.microsoft.com/office/powerpoint/2010/main" val="396975595"/>
              </p:ext>
            </p:extLst>
          </p:nvPr>
        </p:nvGraphicFramePr>
        <p:xfrm>
          <a:off x="213894" y="787861"/>
          <a:ext cx="8726905" cy="4719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2220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79D518B-89D9-4266-807B-837E9B9EBACB}"/>
              </a:ext>
            </a:extLst>
          </p:cNvPr>
          <p:cNvGraphicFramePr>
            <a:graphicFrameLocks noGrp="1"/>
          </p:cNvGraphicFramePr>
          <p:nvPr>
            <p:ph sz="quarter" idx="10"/>
            <p:extLst>
              <p:ext uri="{D42A27DB-BD31-4B8C-83A1-F6EECF244321}">
                <p14:modId xmlns:p14="http://schemas.microsoft.com/office/powerpoint/2010/main" val="727404658"/>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89975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06E5E7-8E00-4684-98F4-3E1C0EF7949E}"/>
              </a:ext>
            </a:extLst>
          </p:cNvPr>
          <p:cNvSpPr>
            <a:spLocks noGrp="1"/>
          </p:cNvSpPr>
          <p:nvPr>
            <p:ph sz="quarter" idx="10"/>
          </p:nvPr>
        </p:nvSpPr>
        <p:spPr/>
        <p:txBody>
          <a:bodyPr/>
          <a:lstStyle/>
          <a:p>
            <a:pPr marL="0" lvl="0" indent="0">
              <a:lnSpc>
                <a:spcPct val="107000"/>
              </a:lnSpc>
              <a:spcAft>
                <a:spcPts val="800"/>
              </a:spcAft>
              <a:buNone/>
            </a:pPr>
            <a:r>
              <a:rPr lang="en-GB"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will rarely be necessary in JR proceedings for the court to hear oral </a:t>
            </a:r>
            <a:r>
              <a:rPr lang="en-GB"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t>
            </a:r>
            <a:r>
              <a:rPr lang="en-GB"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Any application under rule 8.6(2) for permission to adduce oral </a:t>
            </a:r>
            <a:r>
              <a:rPr lang="en-GB"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t>
            </a:r>
            <a:r>
              <a:rPr lang="en-GB"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 to cross-examine any witness must be made promptly, in accordance with the requirements of Part 23, and be supported by an explanation of why the evidence is necessary for the fair determination of the claim”</a:t>
            </a:r>
          </a:p>
          <a:p>
            <a:pPr marL="0" lvl="0" indent="0">
              <a:lnSpc>
                <a:spcPct val="107000"/>
              </a:lnSpc>
              <a:spcAft>
                <a:spcPts val="800"/>
              </a:spcAft>
              <a:buNone/>
            </a:pP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r>
              <a:rPr lang="en-GB" dirty="0">
                <a:latin typeface="Book Antiqua" panose="02040602050305030304" pitchFamily="18" charset="0"/>
                <a:ea typeface="Calibri" panose="020F0502020204030204" pitchFamily="34" charset="0"/>
                <a:cs typeface="Times New Roman" panose="02020603050405020304" pitchFamily="18" charset="0"/>
              </a:rPr>
              <a:t>CPR PD 54A §10</a:t>
            </a: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3544257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663ECD-C6BE-40F2-9157-FE212146FCBF}"/>
              </a:ext>
            </a:extLst>
          </p:cNvPr>
          <p:cNvSpPr>
            <a:spLocks noGrp="1"/>
          </p:cNvSpPr>
          <p:nvPr>
            <p:ph sz="quarter" idx="10"/>
          </p:nvPr>
        </p:nvSpPr>
        <p:spPr>
          <a:xfrm>
            <a:off x="360000" y="871621"/>
            <a:ext cx="8425225" cy="4492379"/>
          </a:xfrm>
        </p:spPr>
        <p:txBody>
          <a:bodyPr/>
          <a:lstStyle/>
          <a:p>
            <a:pPr marL="0" lvl="0" indent="0">
              <a:lnSpc>
                <a:spcPct val="107000"/>
              </a:lnSpc>
              <a:spcAft>
                <a:spcPts val="800"/>
              </a:spcAft>
              <a:buNone/>
            </a:pPr>
            <a:r>
              <a:rPr lang="en-GB" sz="2300" dirty="0">
                <a:latin typeface="Times New Roman" panose="02020603050405020304" pitchFamily="18" charset="0"/>
                <a:ea typeface="Calibri" panose="020F0502020204030204" pitchFamily="34" charset="0"/>
                <a:cs typeface="Times New Roman" panose="02020603050405020304" pitchFamily="18" charset="0"/>
              </a:rPr>
              <a:t>c</a:t>
            </a: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hallenge to </a:t>
            </a:r>
            <a:r>
              <a:rPr lang="en-GB" sz="23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blanket ban on assisted suicide in  </a:t>
            </a:r>
            <a:r>
              <a:rPr lang="en-GB"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Suicide Act 1961 s.2(1)</a:t>
            </a:r>
          </a:p>
          <a:p>
            <a:pPr marL="0" lvl="0" indent="0">
              <a:lnSpc>
                <a:spcPct val="107000"/>
              </a:lnSpc>
              <a:spcAft>
                <a:spcPts val="800"/>
              </a:spcAft>
              <a:buNone/>
            </a:pPr>
            <a:endParaRPr lang="en-GB" sz="2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§189: “… </a:t>
            </a:r>
            <a:r>
              <a:rPr lang="en-GB" sz="23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the </a:t>
            </a:r>
            <a:r>
              <a:rPr lang="en-GB" sz="23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23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in this case is considerable. Imp parts of it are conflicting. There was no request for oral </a:t>
            </a:r>
            <a:r>
              <a:rPr lang="en-GB" sz="23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23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or x-x. That seems to us to be right. The conflict inherent in the moral and ethical issues involved in balancing the principles of sanctity of life and the right of personal autonomy cannot be resolved in a forensic setting by x-x. Conflicts in the expert opinion and factual evidence as to the appropriateness of the criteria in Mr Conway's scheme and the existence and extent of risk of an incorrect decision that the </a:t>
            </a:r>
            <a:r>
              <a:rPr lang="en-GB" sz="2300" dirty="0">
                <a:effectLst/>
                <a:latin typeface="Times New Roman" panose="02020603050405020304" pitchFamily="18" charset="0"/>
                <a:cs typeface="Times New Roman" panose="02020603050405020304" pitchFamily="18" charset="0"/>
              </a:rPr>
              <a:t>substantive criteria are satisfied are unlikely to be resolved satisfactorily by x-x …”</a:t>
            </a:r>
            <a:endParaRPr lang="en-GB" sz="23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49E6752B-A150-4591-816B-1DC226BC47E4}"/>
              </a:ext>
            </a:extLst>
          </p:cNvPr>
          <p:cNvSpPr>
            <a:spLocks noGrp="1"/>
          </p:cNvSpPr>
          <p:nvPr>
            <p:ph type="title"/>
          </p:nvPr>
        </p:nvSpPr>
        <p:spPr/>
        <p:txBody>
          <a:bodyPr/>
          <a:lstStyle/>
          <a:p>
            <a:r>
              <a:rPr lang="en-GB" sz="1800" b="0" i="1" dirty="0">
                <a:solidFill>
                  <a:srgbClr val="3D3D3D"/>
                </a:solidFill>
                <a:effectLst/>
                <a:latin typeface="Source Sans Pro" panose="020B0503030403020204" pitchFamily="34" charset="0"/>
                <a:ea typeface="Calibri" panose="020F0502020204030204" pitchFamily="34" charset="0"/>
                <a:cs typeface="Times New Roman" panose="02020603050405020304" pitchFamily="18" charset="0"/>
              </a:rPr>
              <a:t>R (Conway) v Secretary of State for Justice </a:t>
            </a:r>
            <a:r>
              <a:rPr lang="en-GB" sz="1800" b="0" dirty="0">
                <a:solidFill>
                  <a:srgbClr val="3D3D3D"/>
                </a:solidFill>
                <a:effectLst/>
                <a:latin typeface="Source Sans Pro" panose="020B0503030403020204" pitchFamily="34" charset="0"/>
                <a:ea typeface="Calibri" panose="020F0502020204030204" pitchFamily="34" charset="0"/>
                <a:cs typeface="Times New Roman" panose="02020603050405020304" pitchFamily="18" charset="0"/>
              </a:rPr>
              <a:t>[2018] EWCA </a:t>
            </a:r>
            <a:r>
              <a:rPr lang="en-GB" sz="1800" b="0" dirty="0" err="1">
                <a:solidFill>
                  <a:srgbClr val="3D3D3D"/>
                </a:solidFill>
                <a:effectLst/>
                <a:latin typeface="Source Sans Pro" panose="020B0503030403020204" pitchFamily="34" charset="0"/>
                <a:ea typeface="Calibri" panose="020F0502020204030204" pitchFamily="34" charset="0"/>
                <a:cs typeface="Times New Roman" panose="02020603050405020304" pitchFamily="18" charset="0"/>
              </a:rPr>
              <a:t>Civ</a:t>
            </a:r>
            <a:r>
              <a:rPr lang="en-GB" sz="1800" b="0" dirty="0">
                <a:solidFill>
                  <a:srgbClr val="3D3D3D"/>
                </a:solidFill>
                <a:effectLst/>
                <a:latin typeface="Source Sans Pro" panose="020B0503030403020204" pitchFamily="34" charset="0"/>
                <a:ea typeface="Calibri" panose="020F0502020204030204" pitchFamily="34" charset="0"/>
                <a:cs typeface="Times New Roman" panose="02020603050405020304" pitchFamily="18" charset="0"/>
              </a:rPr>
              <a:t> 1431</a:t>
            </a:r>
            <a:endParaRPr lang="en-GB" b="0" dirty="0"/>
          </a:p>
        </p:txBody>
      </p:sp>
    </p:spTree>
    <p:extLst>
      <p:ext uri="{BB962C8B-B14F-4D97-AF65-F5344CB8AC3E}">
        <p14:creationId xmlns:p14="http://schemas.microsoft.com/office/powerpoint/2010/main" val="2366540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C30F9C-5241-4A99-B8ED-E133F91995F2}"/>
              </a:ext>
            </a:extLst>
          </p:cNvPr>
          <p:cNvSpPr>
            <a:spLocks noGrp="1"/>
          </p:cNvSpPr>
          <p:nvPr>
            <p:ph sz="quarter" idx="10"/>
          </p:nvPr>
        </p:nvSpPr>
        <p:spPr/>
        <p:txBody>
          <a:bodyPr/>
          <a:lstStyle/>
          <a:p>
            <a:r>
              <a:rPr lang="en-GB" sz="2200" dirty="0">
                <a:effectLst/>
                <a:latin typeface="Times New Roman" panose="02020603050405020304" pitchFamily="18" charset="0"/>
                <a:ea typeface="Calibri" panose="020F0502020204030204" pitchFamily="34" charset="0"/>
                <a:cs typeface="Times New Roman" panose="02020603050405020304" pitchFamily="18" charset="0"/>
              </a:rPr>
              <a:t>HRA challenge to the legality of the Suicide Act 1961, s.2(1) </a:t>
            </a:r>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prohibition on assisted suicide</a:t>
            </a:r>
            <a:endParaRPr lang="en-GB" sz="2200" dirty="0">
              <a:solidFill>
                <a:srgbClr val="3D3D3D"/>
              </a:solidFill>
              <a:latin typeface="Times New Roman" panose="02020603050405020304" pitchFamily="18" charset="0"/>
              <a:ea typeface="Calibri" panose="020F0502020204030204" pitchFamily="34" charset="0"/>
              <a:cs typeface="Times New Roman" panose="02020603050405020304" pitchFamily="18" charset="0"/>
            </a:endParaRPr>
          </a:p>
          <a:p>
            <a:r>
              <a:rPr lang="en-GB" sz="2200" dirty="0">
                <a:effectLst/>
                <a:latin typeface="Times New Roman" panose="02020603050405020304" pitchFamily="18" charset="0"/>
                <a:ea typeface="Calibri" panose="020F0502020204030204" pitchFamily="34" charset="0"/>
                <a:cs typeface="Times New Roman" panose="02020603050405020304" pitchFamily="18" charset="0"/>
              </a:rPr>
              <a:t>C sought to x-x one of D’s witnesses</a:t>
            </a:r>
          </a:p>
          <a:p>
            <a:r>
              <a:rPr lang="en-GB" sz="2200" dirty="0">
                <a:effectLst/>
                <a:latin typeface="Times New Roman" panose="02020603050405020304" pitchFamily="18" charset="0"/>
                <a:ea typeface="Calibri" panose="020F0502020204030204" pitchFamily="34" charset="0"/>
                <a:cs typeface="Times New Roman" panose="02020603050405020304" pitchFamily="18" charset="0"/>
              </a:rPr>
              <a:t>DC ordered trial of prelim issue of whether </a:t>
            </a:r>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"it was </a:t>
            </a:r>
            <a:r>
              <a:rPr lang="en-GB" sz="22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approp</a:t>
            </a:r>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and necessary to hear first-hand </a:t>
            </a:r>
            <a:r>
              <a:rPr lang="en-GB" sz="22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with x-x to seek to determine the mixed ethical, moral and social policy issues that [underlay] whether Parliament's prohibition on assisted suicide in s.2(1) was a justified interference with the claimant's rights“</a:t>
            </a:r>
            <a:endParaRPr lang="en-GB" sz="2200" dirty="0">
              <a:latin typeface="Times New Roman" panose="02020603050405020304" pitchFamily="18" charset="0"/>
              <a:ea typeface="Calibri" panose="020F0502020204030204" pitchFamily="34" charset="0"/>
              <a:cs typeface="Times New Roman" panose="02020603050405020304" pitchFamily="18" charset="0"/>
            </a:endParaRPr>
          </a:p>
          <a:p>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rejected - no need for oral </a:t>
            </a:r>
            <a:r>
              <a:rPr lang="en-GB" sz="22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or x-x</a:t>
            </a:r>
            <a:endParaRPr lang="en-GB" sz="2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factual foundations for the views of the various experts were either already clear, or could be clarified in submissions from counsel based on the written materia</a:t>
            </a:r>
            <a:r>
              <a:rPr lang="en-GB" sz="2200" dirty="0">
                <a:solidFill>
                  <a:srgbClr val="3D3D3D"/>
                </a:solidFill>
                <a:latin typeface="Times New Roman" panose="02020603050405020304" pitchFamily="18" charset="0"/>
                <a:ea typeface="Calibri" panose="020F0502020204030204" pitchFamily="34" charset="0"/>
                <a:cs typeface="Times New Roman" panose="02020603050405020304" pitchFamily="18" charset="0"/>
              </a:rPr>
              <a:t>l</a:t>
            </a:r>
            <a:endParaRPr lang="en-GB" sz="22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055F074A-3FB7-4780-BCBD-B16038EC0668}"/>
              </a:ext>
            </a:extLst>
          </p:cNvPr>
          <p:cNvSpPr>
            <a:spLocks noGrp="1"/>
          </p:cNvSpPr>
          <p:nvPr>
            <p:ph type="title"/>
          </p:nvPr>
        </p:nvSpPr>
        <p:spPr/>
        <p:txBody>
          <a:bodyPr/>
          <a:lstStyle/>
          <a:p>
            <a:r>
              <a:rPr lang="en-GB" sz="1800" b="0" i="1" dirty="0">
                <a:effectLst/>
                <a:latin typeface="Book Antiqua" panose="02040602050305030304" pitchFamily="18" charset="0"/>
                <a:ea typeface="Calibri" panose="020F0502020204030204" pitchFamily="34" charset="0"/>
                <a:cs typeface="Times New Roman" panose="02020603050405020304" pitchFamily="18" charset="0"/>
              </a:rPr>
              <a:t>R (T) v Ministry of Justice</a:t>
            </a:r>
            <a:r>
              <a:rPr lang="en-GB" sz="1800" b="0" dirty="0">
                <a:effectLst/>
                <a:latin typeface="Book Antiqua" panose="02040602050305030304" pitchFamily="18" charset="0"/>
                <a:ea typeface="Calibri" panose="020F0502020204030204" pitchFamily="34" charset="0"/>
                <a:cs typeface="Times New Roman" panose="02020603050405020304" pitchFamily="18" charset="0"/>
              </a:rPr>
              <a:t> [2018] EWHC 2615 (Admin)</a:t>
            </a:r>
            <a:endParaRPr lang="en-GB" b="0" dirty="0"/>
          </a:p>
        </p:txBody>
      </p:sp>
    </p:spTree>
    <p:extLst>
      <p:ext uri="{BB962C8B-B14F-4D97-AF65-F5344CB8AC3E}">
        <p14:creationId xmlns:p14="http://schemas.microsoft.com/office/powerpoint/2010/main" val="1832144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C776F02A-28AB-405A-A820-3E825FE64651}"/>
              </a:ext>
            </a:extLst>
          </p:cNvPr>
          <p:cNvGraphicFramePr>
            <a:graphicFrameLocks noGrp="1"/>
          </p:cNvGraphicFramePr>
          <p:nvPr>
            <p:ph sz="quarter" idx="10"/>
            <p:extLst>
              <p:ext uri="{D42A27DB-BD31-4B8C-83A1-F6EECF244321}">
                <p14:modId xmlns:p14="http://schemas.microsoft.com/office/powerpoint/2010/main" val="2457933160"/>
              </p:ext>
            </p:extLst>
          </p:nvPr>
        </p:nvGraphicFramePr>
        <p:xfrm>
          <a:off x="360363" y="787861"/>
          <a:ext cx="8420100" cy="475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569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06E5E7-8E00-4684-98F4-3E1C0EF7949E}"/>
              </a:ext>
            </a:extLst>
          </p:cNvPr>
          <p:cNvSpPr>
            <a:spLocks noGrp="1"/>
          </p:cNvSpPr>
          <p:nvPr>
            <p:ph sz="quarter" idx="10"/>
          </p:nvPr>
        </p:nvSpPr>
        <p:spPr>
          <a:xfrm>
            <a:off x="360000" y="787861"/>
            <a:ext cx="8425225" cy="4576139"/>
          </a:xfrm>
        </p:spPr>
        <p:txBody>
          <a:bodyPr/>
          <a:lstStyle/>
          <a:p>
            <a:pPr marL="0" lvl="0" indent="0">
              <a:lnSpc>
                <a:spcPct val="107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when applies</a:t>
            </a:r>
          </a:p>
          <a:p>
            <a:pPr marL="342900" lvl="0" indent="-342900">
              <a:lnSpc>
                <a:spcPct val="107000"/>
              </a:lnSpc>
              <a:buFont typeface="Calibri" panose="020F0502020204030204" pitchFamily="34" charset="0"/>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evidence is either of fact or opinion</a:t>
            </a:r>
          </a:p>
          <a:p>
            <a:pPr marL="342900" lvl="0" indent="-342900">
              <a:lnSpc>
                <a:spcPct val="107000"/>
              </a:lnSpc>
              <a:spcAft>
                <a:spcPts val="800"/>
              </a:spcAft>
              <a:buFont typeface="Calibri" panose="020F0502020204030204" pitchFamily="34" charset="0"/>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if opinion, then can only be given by an expert</a:t>
            </a:r>
          </a:p>
          <a:p>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CPR 35</a:t>
            </a:r>
          </a:p>
          <a:p>
            <a:pPr marL="342900" lvl="0" indent="-342900">
              <a:lnSpc>
                <a:spcPct val="107000"/>
              </a:lnSpc>
              <a:buFont typeface="Calibri" panose="020F0502020204030204" pitchFamily="34" charset="0"/>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35.1: “</a:t>
            </a: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Expert </a:t>
            </a:r>
            <a:r>
              <a:rPr lang="en-GB"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shall be restricted to that which is reasonably required to resolve the proceedings</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nSpc>
                <a:spcPct val="107000"/>
              </a:lnSpc>
              <a:buFont typeface="Calibri" panose="020F0502020204030204" pitchFamily="34" charset="0"/>
              <a:buChar char="-"/>
            </a:pP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35.4(1): “No party may call an expert or put in evidence an expert’s report without the court’s permission”</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35.4(2): information to be provided in applications</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35.7: single joint expert</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35.10: contents of an expert report</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63021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r>
              <a:rPr lang="en-GB" dirty="0"/>
              <a:t>CONTENTS</a:t>
            </a:r>
          </a:p>
        </p:txBody>
      </p:sp>
      <p:graphicFrame>
        <p:nvGraphicFramePr>
          <p:cNvPr id="6" name="Content Placeholder 5">
            <a:extLst>
              <a:ext uri="{FF2B5EF4-FFF2-40B4-BE49-F238E27FC236}">
                <a16:creationId xmlns:a16="http://schemas.microsoft.com/office/drawing/2014/main" id="{550C3AD9-1E90-4878-9954-4A5BC2D888BE}"/>
              </a:ext>
            </a:extLst>
          </p:cNvPr>
          <p:cNvGraphicFramePr>
            <a:graphicFrameLocks noGrp="1"/>
          </p:cNvGraphicFramePr>
          <p:nvPr>
            <p:ph sz="quarter" idx="10"/>
            <p:extLst>
              <p:ext uri="{D42A27DB-BD31-4B8C-83A1-F6EECF244321}">
                <p14:modId xmlns:p14="http://schemas.microsoft.com/office/powerpoint/2010/main" val="3832418328"/>
              </p:ext>
            </p:extLst>
          </p:nvPr>
        </p:nvGraphicFramePr>
        <p:xfrm>
          <a:off x="360362" y="909054"/>
          <a:ext cx="8345153" cy="4711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052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745DD1A-DE0B-4B39-93C3-C14BCB75B6BE}"/>
              </a:ext>
            </a:extLst>
          </p:cNvPr>
          <p:cNvGraphicFramePr>
            <a:graphicFrameLocks noGrp="1"/>
          </p:cNvGraphicFramePr>
          <p:nvPr>
            <p:ph sz="quarter" idx="10"/>
            <p:extLst>
              <p:ext uri="{D42A27DB-BD31-4B8C-83A1-F6EECF244321}">
                <p14:modId xmlns:p14="http://schemas.microsoft.com/office/powerpoint/2010/main" val="4168539832"/>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a:xfrm>
            <a:off x="358774" y="463861"/>
            <a:ext cx="6785309" cy="324000"/>
          </a:xfrm>
        </p:spPr>
        <p:txBody>
          <a:bodyPr/>
          <a:lstStyle/>
          <a:p>
            <a:r>
              <a:rPr lang="en-GB" sz="1800" b="0" dirty="0">
                <a:effectLst/>
                <a:latin typeface="Times New Roman" panose="02020603050405020304" pitchFamily="18" charset="0"/>
                <a:ea typeface="Times New Roman" panose="02020603050405020304" pitchFamily="18" charset="0"/>
              </a:rPr>
              <a:t>R (The Law Society) v Lord Chancellor [2018] EWHC 2094 (Admin)</a:t>
            </a:r>
            <a:endParaRPr lang="en-GB" b="0" dirty="0"/>
          </a:p>
        </p:txBody>
      </p:sp>
    </p:spTree>
    <p:extLst>
      <p:ext uri="{BB962C8B-B14F-4D97-AF65-F5344CB8AC3E}">
        <p14:creationId xmlns:p14="http://schemas.microsoft.com/office/powerpoint/2010/main" val="1615833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959EEB-87D2-4C4F-9E57-1FAA204704A4}"/>
              </a:ext>
            </a:extLst>
          </p:cNvPr>
          <p:cNvSpPr>
            <a:spLocks noGrp="1"/>
          </p:cNvSpPr>
          <p:nvPr>
            <p:ph sz="quarter" idx="10"/>
          </p:nvPr>
        </p:nvSpPr>
        <p:spPr>
          <a:xfrm>
            <a:off x="360000" y="967874"/>
            <a:ext cx="8425225" cy="4396126"/>
          </a:xfrm>
        </p:spPr>
        <p:txBody>
          <a:bodyPr/>
          <a:lstStyle/>
          <a:p>
            <a:pPr marL="0" indent="0" algn="just" fontAlgn="base">
              <a:buNone/>
            </a:pPr>
            <a:r>
              <a:rPr lang="en-GB" sz="1800" b="1"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HK v SSHD</a:t>
            </a:r>
            <a:r>
              <a:rPr lang="en-GB"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[2016] EWHC 857 (Admin)</a:t>
            </a:r>
            <a:endParaRPr lang="en-GB"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fontAlgn="base">
              <a:lnSpc>
                <a:spcPct val="107000"/>
              </a:lnSpc>
              <a:spcAft>
                <a:spcPts val="800"/>
              </a:spcAft>
              <a:buNone/>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CPR Part 35 applies to expert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JR and a failure to comply with it will require an application for relief from sanctions</a:t>
            </a:r>
          </a:p>
          <a:p>
            <a:pPr marL="0" lvl="0" indent="0" algn="just" fontAlgn="base">
              <a:lnSpc>
                <a:spcPct val="107000"/>
              </a:lnSpc>
              <a:spcAft>
                <a:spcPts val="800"/>
              </a:spcAft>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fontAlgn="base">
              <a:buNone/>
            </a:pPr>
            <a:r>
              <a:rPr lang="en-GB" sz="1800" b="1"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 (RF) v SSWP </a:t>
            </a:r>
            <a:r>
              <a:rPr lang="en-GB"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[2017] EWHC 3375 (Admin), [2018] PTSR 1147</a:t>
            </a:r>
            <a:endParaRPr lang="en-GB"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fontAlgn="base">
              <a:lnSpc>
                <a:spcPct val="107000"/>
              </a:lnSpc>
              <a:buNone/>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unless there is a recognised body of expertise governed by recognised standards and rules of conduct relevant to the question which the court has to decide, the court should decline to admit evidence which </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hypothesi</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not evidence of any body of expertise but rather the subjective opinion of the intended witness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fontAlgn="base">
              <a:lnSpc>
                <a:spcPct val="107000"/>
              </a:lnSpc>
              <a:spcAft>
                <a:spcPts val="800"/>
              </a:spcAft>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fontAlgn="base">
              <a:buNone/>
            </a:pPr>
            <a:r>
              <a:rPr lang="en-GB" sz="1800" b="1"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New Media Distribution Company </a:t>
            </a:r>
            <a:r>
              <a:rPr lang="en-GB" sz="1800" b="1" i="1"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Sezc</a:t>
            </a:r>
            <a:r>
              <a:rPr lang="en-GB" sz="1800" b="1"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Ltd v </a:t>
            </a:r>
            <a:r>
              <a:rPr lang="en-GB" sz="1800" b="1" i="1"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Kagalovsky</a:t>
            </a:r>
            <a:r>
              <a:rPr lang="en-GB" sz="1800" b="1"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 EWHC 2742 (Ch)</a:t>
            </a:r>
            <a:endParaRPr lang="en-GB"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Calibri" panose="020F0502020204030204" pitchFamily="34" charset="0"/>
              <a:buChar char="-"/>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a JR case; expert evidence should not be introduced via witness statements of witnesses of fact</a:t>
            </a: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can only be adduced under the provisions of CPR Part 35</a:t>
            </a:r>
            <a:endParaRPr lang="en-GB"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1A76449-B0CE-426D-A53A-B41BFAFFBC28}"/>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1964453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33A114-701B-4151-89F9-8B330450EC10}"/>
              </a:ext>
            </a:extLst>
          </p:cNvPr>
          <p:cNvSpPr>
            <a:spLocks noGrp="1"/>
          </p:cNvSpPr>
          <p:nvPr>
            <p:ph sz="quarter" idx="10"/>
          </p:nvPr>
        </p:nvSpPr>
        <p:spPr>
          <a:xfrm>
            <a:off x="360000" y="941137"/>
            <a:ext cx="8425225" cy="4422863"/>
          </a:xfrm>
        </p:spPr>
        <p:txBody>
          <a:bodyPr/>
          <a:lstStyle/>
          <a:p>
            <a:pPr marL="0" indent="0">
              <a:buNone/>
            </a:pPr>
            <a:r>
              <a:rPr lang="en-GB" sz="1800" b="1" u="sng" dirty="0">
                <a:effectLst/>
                <a:latin typeface="Times New Roman" panose="02020603050405020304" pitchFamily="18" charset="0"/>
                <a:ea typeface="Calibri" panose="020F0502020204030204" pitchFamily="34" charset="0"/>
                <a:cs typeface="Times New Roman" panose="02020603050405020304" pitchFamily="18" charset="0"/>
              </a:rPr>
              <a:t>R (Banks Renewables Ltd) v SSBEIS [2020] EWHC 197 (Admin</a:t>
            </a:r>
            <a:r>
              <a:rPr lang="en-GB"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buNone/>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stressing imp of compliance with CPR Part 35 where a party seeks to rely upon expert evidence in a JR claim</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desirable to determine the admissibility of expert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advance of the rolled-up hearing</a:t>
            </a: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GB"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GB" sz="1800" b="1" u="sng" dirty="0">
                <a:effectLst/>
                <a:latin typeface="Times New Roman" panose="02020603050405020304" pitchFamily="18" charset="0"/>
                <a:ea typeface="Calibri" panose="020F0502020204030204" pitchFamily="34" charset="0"/>
                <a:cs typeface="Times New Roman" panose="02020603050405020304" pitchFamily="18" charset="0"/>
              </a:rPr>
              <a:t>R (Transport Action Network) v Sec of State Transport </a:t>
            </a:r>
            <a:r>
              <a:rPr lang="en-GB" sz="1800" b="1" u="sng"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[2021] EWHC 568 (Admin)</a:t>
            </a:r>
            <a:r>
              <a:rPr lang="en-GB" sz="1800" b="1" u="sng"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nSpc>
                <a:spcPct val="107000"/>
              </a:lnSpc>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relevant considerations challenge; Lang J permitted C to adduce two statements on the basis that they did not constitute expert reports</a:t>
            </a:r>
          </a:p>
          <a:p>
            <a:pPr marL="0" lvl="0" indent="0">
              <a:lnSpc>
                <a:spcPct val="107000"/>
              </a:lnSpc>
              <a:buNone/>
            </a:pP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statement makers did not have first-hand knowledge of the decision, but they were experts in the field with views on the issues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buNone/>
            </a:pP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dispute was re whether certain </a:t>
            </a:r>
            <a:r>
              <a:rPr lang="en-GB" sz="18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had been </a:t>
            </a:r>
            <a:r>
              <a:rPr lang="en-GB" sz="1800" i="1"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de minimis</a:t>
            </a: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and therefore not material considerations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8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from C’s experts was on how &amp; why </a:t>
            </a:r>
            <a:r>
              <a:rPr lang="en-GB" sz="18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SoS</a:t>
            </a: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had allegedly underestimated emissions; fell within ambit of expert </a:t>
            </a:r>
            <a:r>
              <a:rPr lang="en-GB" sz="1800" dirty="0" err="1">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ev</a:t>
            </a:r>
            <a:r>
              <a:rPr lang="en-GB" sz="18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was a technical complex field; judge would need assistance</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GB" dirty="0"/>
          </a:p>
        </p:txBody>
      </p:sp>
      <p:sp>
        <p:nvSpPr>
          <p:cNvPr id="3" name="Title 2">
            <a:extLst>
              <a:ext uri="{FF2B5EF4-FFF2-40B4-BE49-F238E27FC236}">
                <a16:creationId xmlns:a16="http://schemas.microsoft.com/office/drawing/2014/main" id="{DD35E416-636A-4B5C-B4F5-BA1CB36087E2}"/>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3587518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B41937-6ECC-4C96-BB6A-59800561FADE}"/>
              </a:ext>
            </a:extLst>
          </p:cNvPr>
          <p:cNvSpPr>
            <a:spLocks noGrp="1"/>
          </p:cNvSpPr>
          <p:nvPr>
            <p:ph sz="quarter" idx="10"/>
          </p:nvPr>
        </p:nvSpPr>
        <p:spPr/>
        <p:txBody>
          <a:bodyPr/>
          <a:lstStyle/>
          <a:p>
            <a:pPr marL="0" indent="0">
              <a:buNone/>
            </a:pPr>
            <a:endParaRPr lang="en-GB" dirty="0"/>
          </a:p>
          <a:p>
            <a:pPr marL="0" indent="0">
              <a:buNone/>
            </a:pPr>
            <a:r>
              <a:rPr lang="en-GB" sz="2000" dirty="0"/>
              <a:t>By Development Ltd v Covent Garden Market Authority [2012] EWHC 2546 (TCC)</a:t>
            </a:r>
          </a:p>
          <a:p>
            <a:pPr marL="0" indent="0">
              <a:buNone/>
            </a:pPr>
            <a:r>
              <a:rPr lang="en-GB" sz="2000" dirty="0"/>
              <a:t>- expert </a:t>
            </a:r>
            <a:r>
              <a:rPr lang="en-GB" sz="2000" dirty="0" err="1"/>
              <a:t>ev</a:t>
            </a:r>
            <a:r>
              <a:rPr lang="en-GB" sz="2000" dirty="0"/>
              <a:t> not generally admitted for issues of manifest error / irrationality unless specific reasons</a:t>
            </a:r>
          </a:p>
          <a:p>
            <a:pPr marL="0" indent="0">
              <a:buNone/>
            </a:pPr>
            <a:endParaRPr lang="en-GB" sz="2000" dirty="0"/>
          </a:p>
          <a:p>
            <a:pPr marL="0" indent="0">
              <a:buNone/>
            </a:pPr>
            <a:endParaRPr lang="en-GB" sz="2000" dirty="0"/>
          </a:p>
          <a:p>
            <a:pPr marL="0" indent="0">
              <a:buNone/>
            </a:pPr>
            <a:r>
              <a:rPr lang="en-GB" sz="2000" dirty="0"/>
              <a:t>Bop-Me Ltd v SS Health [2021] EWHC 1817 (TCC)</a:t>
            </a:r>
          </a:p>
          <a:p>
            <a:pPr marL="0" indent="0">
              <a:buNone/>
            </a:pPr>
            <a:r>
              <a:rPr lang="en-GB" sz="2000" dirty="0"/>
              <a:t>- expert </a:t>
            </a:r>
            <a:r>
              <a:rPr lang="en-GB" sz="2000" dirty="0" err="1"/>
              <a:t>ev</a:t>
            </a:r>
            <a:r>
              <a:rPr lang="en-GB" sz="2000" dirty="0"/>
              <a:t> admitted on issue of whether testing reports were industry compliant</a:t>
            </a:r>
          </a:p>
          <a:p>
            <a:pPr marL="0" indent="0">
              <a:buNone/>
            </a:pPr>
            <a:endParaRPr lang="en-GB" dirty="0"/>
          </a:p>
        </p:txBody>
      </p:sp>
      <p:sp>
        <p:nvSpPr>
          <p:cNvPr id="3" name="Title 2">
            <a:extLst>
              <a:ext uri="{FF2B5EF4-FFF2-40B4-BE49-F238E27FC236}">
                <a16:creationId xmlns:a16="http://schemas.microsoft.com/office/drawing/2014/main" id="{A0944B6B-577B-4FDD-9363-7B54DFBBDB03}"/>
              </a:ext>
            </a:extLst>
          </p:cNvPr>
          <p:cNvSpPr>
            <a:spLocks noGrp="1"/>
          </p:cNvSpPr>
          <p:nvPr>
            <p:ph type="title"/>
          </p:nvPr>
        </p:nvSpPr>
        <p:spPr/>
        <p:txBody>
          <a:bodyPr/>
          <a:lstStyle/>
          <a:p>
            <a:r>
              <a:rPr lang="en-GB" dirty="0"/>
              <a:t>Expert </a:t>
            </a:r>
            <a:r>
              <a:rPr lang="en-GB" dirty="0" err="1"/>
              <a:t>ev</a:t>
            </a:r>
            <a:r>
              <a:rPr lang="en-GB" dirty="0"/>
              <a:t> in procurement JRs</a:t>
            </a:r>
            <a:br>
              <a:rPr lang="en-GB" dirty="0"/>
            </a:br>
            <a:endParaRPr lang="en-GB" dirty="0"/>
          </a:p>
        </p:txBody>
      </p:sp>
    </p:spTree>
    <p:extLst>
      <p:ext uri="{BB962C8B-B14F-4D97-AF65-F5344CB8AC3E}">
        <p14:creationId xmlns:p14="http://schemas.microsoft.com/office/powerpoint/2010/main" val="3459837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C776F02A-28AB-405A-A820-3E825FE64651}"/>
              </a:ext>
            </a:extLst>
          </p:cNvPr>
          <p:cNvGraphicFramePr>
            <a:graphicFrameLocks noGrp="1"/>
          </p:cNvGraphicFramePr>
          <p:nvPr>
            <p:ph sz="quarter" idx="10"/>
            <p:extLst>
              <p:ext uri="{D42A27DB-BD31-4B8C-83A1-F6EECF244321}">
                <p14:modId xmlns:p14="http://schemas.microsoft.com/office/powerpoint/2010/main" val="878499409"/>
              </p:ext>
            </p:extLst>
          </p:nvPr>
        </p:nvGraphicFramePr>
        <p:xfrm>
          <a:off x="360363" y="787861"/>
          <a:ext cx="8420100" cy="475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260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1CAAEF5-CE6D-4742-BEE6-E08F781D8EC6}"/>
              </a:ext>
            </a:extLst>
          </p:cNvPr>
          <p:cNvGraphicFramePr>
            <a:graphicFrameLocks noGrp="1"/>
          </p:cNvGraphicFramePr>
          <p:nvPr>
            <p:ph sz="quarter" idx="10"/>
            <p:extLst>
              <p:ext uri="{D42A27DB-BD31-4B8C-83A1-F6EECF244321}">
                <p14:modId xmlns:p14="http://schemas.microsoft.com/office/powerpoint/2010/main" val="1760471389"/>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r>
              <a:rPr lang="en-GB" dirty="0"/>
              <a:t>Interveners - basics</a:t>
            </a:r>
          </a:p>
        </p:txBody>
      </p:sp>
    </p:spTree>
    <p:extLst>
      <p:ext uri="{BB962C8B-B14F-4D97-AF65-F5344CB8AC3E}">
        <p14:creationId xmlns:p14="http://schemas.microsoft.com/office/powerpoint/2010/main" val="3610193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FF59ED-0221-413A-8005-8504C606AEE1}"/>
              </a:ext>
            </a:extLst>
          </p:cNvPr>
          <p:cNvGraphicFramePr>
            <a:graphicFrameLocks noGrp="1"/>
          </p:cNvGraphicFramePr>
          <p:nvPr>
            <p:ph sz="quarter" idx="10"/>
            <p:extLst>
              <p:ext uri="{D42A27DB-BD31-4B8C-83A1-F6EECF244321}">
                <p14:modId xmlns:p14="http://schemas.microsoft.com/office/powerpoint/2010/main" val="2187412852"/>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r>
              <a:rPr lang="en-GB" dirty="0"/>
              <a:t>Interveners – applications</a:t>
            </a:r>
          </a:p>
        </p:txBody>
      </p:sp>
    </p:spTree>
    <p:extLst>
      <p:ext uri="{BB962C8B-B14F-4D97-AF65-F5344CB8AC3E}">
        <p14:creationId xmlns:p14="http://schemas.microsoft.com/office/powerpoint/2010/main" val="3188163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DC5EF8-932C-48B3-8C83-B54D4F945A2C}"/>
              </a:ext>
            </a:extLst>
          </p:cNvPr>
          <p:cNvSpPr>
            <a:spLocks noGrp="1"/>
          </p:cNvSpPr>
          <p:nvPr>
            <p:ph sz="quarter" idx="10"/>
          </p:nvPr>
        </p:nvSpPr>
        <p:spPr>
          <a:xfrm>
            <a:off x="360000" y="860926"/>
            <a:ext cx="8425225" cy="4503074"/>
          </a:xfrm>
        </p:spPr>
        <p:txBody>
          <a:bodyPr/>
          <a:lstStyle/>
          <a:p>
            <a:pPr marL="0" indent="0">
              <a:buNone/>
            </a:pPr>
            <a:r>
              <a:rPr lang="en-GB" sz="2200" b="1" u="sng" dirty="0">
                <a:effectLst/>
                <a:latin typeface="Times New Roman" panose="02020603050405020304" pitchFamily="18" charset="0"/>
                <a:ea typeface="Calibri" panose="020F0502020204030204" pitchFamily="34" charset="0"/>
                <a:cs typeface="Times New Roman" panose="02020603050405020304" pitchFamily="18" charset="0"/>
              </a:rPr>
              <a:t>factors in court’s decision</a:t>
            </a:r>
          </a:p>
          <a:p>
            <a:pPr marL="342900" lvl="0" indent="-342900">
              <a:lnSpc>
                <a:spcPct val="107000"/>
              </a:lnSpc>
              <a:buFont typeface="Calibri" panose="020F0502020204030204" pitchFamily="34" charset="0"/>
              <a:buChar char="-"/>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promptness / delay: CPR PD 54A §12.2 “</a:t>
            </a:r>
            <a:r>
              <a:rPr lang="en-GB"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Court is unlikely to accede to an application to intervene if it would have the consequence of delaying the hearing of the relevant proceedings.”</a:t>
            </a:r>
            <a:endParaRPr lang="en-GB"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Re Northern Ireland Human Rights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Cmmssn</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[2002] UKHL 25, §§25, 32: whether intervention will assist court to perform its role; balance benefits from intervention ag inconvenience, delay &amp; expense to parties</a:t>
            </a:r>
          </a:p>
          <a:p>
            <a:pPr marL="342900" lvl="0" indent="-342900">
              <a:lnSpc>
                <a:spcPct val="107000"/>
              </a:lnSpc>
              <a:spcAft>
                <a:spcPts val="800"/>
              </a:spcAft>
              <a:buFont typeface="Calibri" panose="020F0502020204030204" pitchFamily="34" charset="0"/>
              <a:buChar char="-"/>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Re E [2008] UKHL 66, §3: whether intervener adds something new</a:t>
            </a:r>
          </a:p>
          <a:p>
            <a:pPr marL="0" indent="0">
              <a:buNone/>
            </a:pPr>
            <a:endParaRPr lang="en-GB" sz="22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GB" sz="2200" b="1" u="sng" dirty="0">
                <a:effectLst/>
                <a:latin typeface="Times New Roman" panose="02020603050405020304" pitchFamily="18" charset="0"/>
                <a:ea typeface="Calibri" panose="020F0502020204030204" pitchFamily="34" charset="0"/>
                <a:cs typeface="Times New Roman" panose="02020603050405020304" pitchFamily="18" charset="0"/>
              </a:rPr>
              <a:t>candour</a:t>
            </a:r>
          </a:p>
          <a:p>
            <a:pPr marL="342900" lvl="0" indent="-342900">
              <a:lnSpc>
                <a:spcPct val="107000"/>
              </a:lnSpc>
              <a:buFont typeface="Calibri" panose="020F0502020204030204" pitchFamily="34" charset="0"/>
              <a:buChar char="-"/>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duty of candour applies to interveners: CPR PD 54A §12.4</a:t>
            </a:r>
          </a:p>
          <a:p>
            <a:pPr marL="342900" lvl="0" indent="-342900">
              <a:lnSpc>
                <a:spcPct val="107000"/>
              </a:lnSpc>
              <a:spcAft>
                <a:spcPts val="800"/>
              </a:spcAft>
              <a:buFont typeface="Calibri" panose="020F0502020204030204" pitchFamily="34" charset="0"/>
              <a:buChar char="-"/>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relevance to promptness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req’t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when was proposed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Int’r</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first aware?</a:t>
            </a:r>
          </a:p>
        </p:txBody>
      </p:sp>
      <p:sp>
        <p:nvSpPr>
          <p:cNvPr id="3" name="Title 2">
            <a:extLst>
              <a:ext uri="{FF2B5EF4-FFF2-40B4-BE49-F238E27FC236}">
                <a16:creationId xmlns:a16="http://schemas.microsoft.com/office/drawing/2014/main" id="{9EB341C6-F951-4447-87E4-22B4D5853B2E}"/>
              </a:ext>
            </a:extLst>
          </p:cNvPr>
          <p:cNvSpPr>
            <a:spLocks noGrp="1"/>
          </p:cNvSpPr>
          <p:nvPr>
            <p:ph type="title"/>
          </p:nvPr>
        </p:nvSpPr>
        <p:spPr/>
        <p:txBody>
          <a:bodyPr/>
          <a:lstStyle/>
          <a:p>
            <a:r>
              <a:rPr lang="en-GB" dirty="0"/>
              <a:t>Interveners – factors &amp; candour</a:t>
            </a:r>
          </a:p>
        </p:txBody>
      </p:sp>
    </p:spTree>
    <p:extLst>
      <p:ext uri="{BB962C8B-B14F-4D97-AF65-F5344CB8AC3E}">
        <p14:creationId xmlns:p14="http://schemas.microsoft.com/office/powerpoint/2010/main" val="4077350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5F1876-7412-44FA-9E6F-10EA5D614F18}"/>
              </a:ext>
            </a:extLst>
          </p:cNvPr>
          <p:cNvSpPr>
            <a:spLocks noGrp="1"/>
          </p:cNvSpPr>
          <p:nvPr>
            <p:ph sz="quarter" idx="10"/>
          </p:nvPr>
        </p:nvSpPr>
        <p:spPr>
          <a:xfrm>
            <a:off x="359999" y="1043999"/>
            <a:ext cx="8356211" cy="4320000"/>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r>
              <a:rPr lang="en-GB" sz="2600" dirty="0"/>
              <a:t>Jonathan Auburn QC</a:t>
            </a:r>
          </a:p>
        </p:txBody>
      </p:sp>
      <p:pic>
        <p:nvPicPr>
          <p:cNvPr id="6" name="Content Placeholder 4">
            <a:extLst>
              <a:ext uri="{FF2B5EF4-FFF2-40B4-BE49-F238E27FC236}">
                <a16:creationId xmlns:a16="http://schemas.microsoft.com/office/drawing/2014/main" id="{2D859399-617F-47AA-88B9-2808DEA69B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3410" y="913697"/>
            <a:ext cx="2695074" cy="3075900"/>
          </a:xfrm>
          <a:prstGeom prst="rect">
            <a:avLst/>
          </a:prstGeom>
        </p:spPr>
      </p:pic>
    </p:spTree>
    <p:extLst>
      <p:ext uri="{BB962C8B-B14F-4D97-AF65-F5344CB8AC3E}">
        <p14:creationId xmlns:p14="http://schemas.microsoft.com/office/powerpoint/2010/main" val="708110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C776F02A-28AB-405A-A820-3E825FE64651}"/>
              </a:ext>
            </a:extLst>
          </p:cNvPr>
          <p:cNvGraphicFramePr>
            <a:graphicFrameLocks noGrp="1"/>
          </p:cNvGraphicFramePr>
          <p:nvPr>
            <p:ph sz="quarter" idx="10"/>
          </p:nvPr>
        </p:nvGraphicFramePr>
        <p:xfrm>
          <a:off x="360363" y="787861"/>
          <a:ext cx="8420100" cy="475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97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B397C4F-95DC-4EE3-A79D-0DCD6929DE2E}"/>
              </a:ext>
            </a:extLst>
          </p:cNvPr>
          <p:cNvGraphicFramePr>
            <a:graphicFrameLocks noGrp="1"/>
          </p:cNvGraphicFramePr>
          <p:nvPr>
            <p:ph sz="quarter" idx="10"/>
            <p:extLst>
              <p:ext uri="{D42A27DB-BD31-4B8C-83A1-F6EECF244321}">
                <p14:modId xmlns:p14="http://schemas.microsoft.com/office/powerpoint/2010/main" val="3493287652"/>
              </p:ext>
            </p:extLst>
          </p:nvPr>
        </p:nvGraphicFramePr>
        <p:xfrm>
          <a:off x="165768" y="887663"/>
          <a:ext cx="8844547" cy="447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75907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C776F02A-28AB-405A-A820-3E825FE64651}"/>
              </a:ext>
            </a:extLst>
          </p:cNvPr>
          <p:cNvGraphicFramePr>
            <a:graphicFrameLocks noGrp="1"/>
          </p:cNvGraphicFramePr>
          <p:nvPr>
            <p:ph sz="quarter" idx="10"/>
            <p:extLst>
              <p:ext uri="{D42A27DB-BD31-4B8C-83A1-F6EECF244321}">
                <p14:modId xmlns:p14="http://schemas.microsoft.com/office/powerpoint/2010/main" val="2090125501"/>
              </p:ext>
            </p:extLst>
          </p:nvPr>
        </p:nvGraphicFramePr>
        <p:xfrm>
          <a:off x="360363" y="787861"/>
          <a:ext cx="8420100" cy="475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255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28D134B-7B85-40BC-BD57-E152DF63892D}"/>
              </a:ext>
            </a:extLst>
          </p:cNvPr>
          <p:cNvGraphicFramePr>
            <a:graphicFrameLocks noGrp="1"/>
          </p:cNvGraphicFramePr>
          <p:nvPr>
            <p:ph sz="quarter" idx="10"/>
            <p:extLst>
              <p:ext uri="{D42A27DB-BD31-4B8C-83A1-F6EECF244321}">
                <p14:modId xmlns:p14="http://schemas.microsoft.com/office/powerpoint/2010/main" val="3956128982"/>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56116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E69FC0F-BD21-4B89-BD33-D92E852077D3}"/>
              </a:ext>
            </a:extLst>
          </p:cNvPr>
          <p:cNvGraphicFramePr>
            <a:graphicFrameLocks noGrp="1"/>
          </p:cNvGraphicFramePr>
          <p:nvPr>
            <p:ph sz="quarter" idx="10"/>
            <p:extLst>
              <p:ext uri="{D42A27DB-BD31-4B8C-83A1-F6EECF244321}">
                <p14:modId xmlns:p14="http://schemas.microsoft.com/office/powerpoint/2010/main" val="3902202228"/>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175445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D6C-9FFC-4615-8EC3-7B9BF7351609}"/>
              </a:ext>
            </a:extLst>
          </p:cNvPr>
          <p:cNvSpPr>
            <a:spLocks noGrp="1"/>
          </p:cNvSpPr>
          <p:nvPr>
            <p:ph type="title"/>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C776F02A-28AB-405A-A820-3E825FE64651}"/>
              </a:ext>
            </a:extLst>
          </p:cNvPr>
          <p:cNvGraphicFramePr>
            <a:graphicFrameLocks noGrp="1"/>
          </p:cNvGraphicFramePr>
          <p:nvPr>
            <p:ph sz="quarter" idx="10"/>
            <p:extLst>
              <p:ext uri="{D42A27DB-BD31-4B8C-83A1-F6EECF244321}">
                <p14:modId xmlns:p14="http://schemas.microsoft.com/office/powerpoint/2010/main" val="1931003149"/>
              </p:ext>
            </p:extLst>
          </p:nvPr>
        </p:nvGraphicFramePr>
        <p:xfrm>
          <a:off x="360363" y="787861"/>
          <a:ext cx="8420100" cy="475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4192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FCA3A59-5080-4053-B8F9-F6EB3A9581BE}"/>
              </a:ext>
            </a:extLst>
          </p:cNvPr>
          <p:cNvGraphicFramePr>
            <a:graphicFrameLocks noGrp="1"/>
          </p:cNvGraphicFramePr>
          <p:nvPr>
            <p:ph sz="quarter" idx="10"/>
            <p:extLst>
              <p:ext uri="{D42A27DB-BD31-4B8C-83A1-F6EECF244321}">
                <p14:modId xmlns:p14="http://schemas.microsoft.com/office/powerpoint/2010/main" val="4040113385"/>
              </p:ext>
            </p:extLst>
          </p:nvPr>
        </p:nvGraphicFramePr>
        <p:xfrm>
          <a:off x="360363" y="1044575"/>
          <a:ext cx="8424862"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225B6369-25CB-4238-ACB6-C4A79A3829DB}"/>
              </a:ext>
            </a:extLst>
          </p:cNvPr>
          <p:cNvSpPr>
            <a:spLocks noGrp="1"/>
          </p:cNvSpPr>
          <p:nvPr>
            <p:ph type="title"/>
          </p:nvPr>
        </p:nvSpPr>
        <p:spPr/>
        <p:txBody>
          <a:bodyPr/>
          <a:lstStyle/>
          <a:p>
            <a:r>
              <a:rPr lang="en-GB" sz="2200" i="1" dirty="0">
                <a:solidFill>
                  <a:srgbClr val="3D3D3D"/>
                </a:solidFill>
                <a:effectLst/>
                <a:latin typeface="Book Antiqua" panose="02040602050305030304" pitchFamily="18" charset="0"/>
                <a:ea typeface="Calibri" panose="020F0502020204030204" pitchFamily="34" charset="0"/>
                <a:cs typeface="Times New Roman" panose="02020603050405020304" pitchFamily="18" charset="0"/>
              </a:rPr>
              <a:t>R (Safeer) v SSHD </a:t>
            </a:r>
            <a:r>
              <a:rPr lang="en-GB" sz="2200" dirty="0">
                <a:solidFill>
                  <a:srgbClr val="3D3D3D"/>
                </a:solidFill>
                <a:effectLst/>
                <a:latin typeface="Book Antiqua" panose="02040602050305030304" pitchFamily="18" charset="0"/>
                <a:ea typeface="Calibri" panose="020F0502020204030204" pitchFamily="34" charset="0"/>
                <a:cs typeface="Times New Roman" panose="02020603050405020304" pitchFamily="18" charset="0"/>
              </a:rPr>
              <a:t>[2018] EWCA </a:t>
            </a:r>
            <a:r>
              <a:rPr lang="en-GB" sz="2200" dirty="0" err="1">
                <a:solidFill>
                  <a:srgbClr val="3D3D3D"/>
                </a:solidFill>
                <a:effectLst/>
                <a:latin typeface="Book Antiqua" panose="02040602050305030304" pitchFamily="18" charset="0"/>
                <a:ea typeface="Calibri" panose="020F0502020204030204" pitchFamily="34" charset="0"/>
                <a:cs typeface="Times New Roman" panose="02020603050405020304" pitchFamily="18" charset="0"/>
              </a:rPr>
              <a:t>Civ</a:t>
            </a:r>
            <a:r>
              <a:rPr lang="en-GB" sz="2200" dirty="0">
                <a:solidFill>
                  <a:srgbClr val="3D3D3D"/>
                </a:solidFill>
                <a:effectLst/>
                <a:latin typeface="Book Antiqua" panose="02040602050305030304" pitchFamily="18" charset="0"/>
                <a:ea typeface="Calibri" panose="020F0502020204030204" pitchFamily="34" charset="0"/>
                <a:cs typeface="Times New Roman" panose="02020603050405020304" pitchFamily="18" charset="0"/>
              </a:rPr>
              <a:t> 2518</a:t>
            </a:r>
            <a:endParaRPr lang="en-GB" sz="2200" dirty="0"/>
          </a:p>
        </p:txBody>
      </p:sp>
    </p:spTree>
    <p:extLst>
      <p:ext uri="{BB962C8B-B14F-4D97-AF65-F5344CB8AC3E}">
        <p14:creationId xmlns:p14="http://schemas.microsoft.com/office/powerpoint/2010/main" val="3854235751"/>
      </p:ext>
    </p:extLst>
  </p:cSld>
  <p:clrMapOvr>
    <a:masterClrMapping/>
  </p:clrMapOvr>
</p:sld>
</file>

<file path=ppt/theme/theme1.xml><?xml version="1.0" encoding="utf-8"?>
<a:theme xmlns:a="http://schemas.openxmlformats.org/drawingml/2006/main" name="11KBW">
  <a:themeElements>
    <a:clrScheme name="_11KBW Colours">
      <a:dk1>
        <a:srgbClr val="414042"/>
      </a:dk1>
      <a:lt1>
        <a:srgbClr val="FFFFFF"/>
      </a:lt1>
      <a:dk2>
        <a:srgbClr val="E6E7E8"/>
      </a:dk2>
      <a:lt2>
        <a:srgbClr val="FFFFFF"/>
      </a:lt2>
      <a:accent1>
        <a:srgbClr val="029CE2"/>
      </a:accent1>
      <a:accent2>
        <a:srgbClr val="E6E7E8"/>
      </a:accent2>
      <a:accent3>
        <a:srgbClr val="414042"/>
      </a:accent3>
      <a:accent4>
        <a:srgbClr val="FCA869"/>
      </a:accent4>
      <a:accent5>
        <a:srgbClr val="A8C478"/>
      </a:accent5>
      <a:accent6>
        <a:srgbClr val="957AAE"/>
      </a:accent6>
      <a:hlink>
        <a:srgbClr val="414042"/>
      </a:hlink>
      <a:folHlink>
        <a:srgbClr val="029CE2"/>
      </a:folHlink>
    </a:clrScheme>
    <a:fontScheme name="_11KBW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400" dirty="0" smtClean="0"/>
        </a:defPPr>
      </a:lstStyle>
    </a:txDef>
  </a:objectDefaults>
  <a:extraClrSchemeLst/>
  <a:extLst>
    <a:ext uri="{05A4C25C-085E-4340-85A3-A5531E510DB2}">
      <thm15:themeFamily xmlns:thm15="http://schemas.microsoft.com/office/thememl/2012/main" name="Presentation.potx" id="{AA3BB259-22A7-491B-BC47-FA4E61BDB9C4}" vid="{946D2FA3-6F1B-40E6-88A0-847F1A48BF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875</TotalTime>
  <Words>2327</Words>
  <Application>Microsoft Office PowerPoint</Application>
  <PresentationFormat>On-screen Show (16:10)</PresentationFormat>
  <Paragraphs>175</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Book Antiqua</vt:lpstr>
      <vt:lpstr>Calibri</vt:lpstr>
      <vt:lpstr>Georgia</vt:lpstr>
      <vt:lpstr>Source Sans Pro</vt:lpstr>
      <vt:lpstr>Times New Roman</vt:lpstr>
      <vt:lpstr>11KBW</vt:lpstr>
      <vt:lpstr>ALBA 2021, Practice &amp; Procedure  Evidence and Interveners  Jonathan Auburn QC, 11KBW  13 July 2021</vt:lpstr>
      <vt:lpstr>CONTENTS</vt:lpstr>
      <vt:lpstr>PowerPoint Presentation</vt:lpstr>
      <vt:lpstr>PowerPoint Presentation</vt:lpstr>
      <vt:lpstr>PowerPoint Presentation</vt:lpstr>
      <vt:lpstr>PowerPoint Presentation</vt:lpstr>
      <vt:lpstr>PowerPoint Presentation</vt:lpstr>
      <vt:lpstr>PowerPoint Presentation</vt:lpstr>
      <vt:lpstr>R (Safeer) v SSHD [2018] EWCA Civ 2518</vt:lpstr>
      <vt:lpstr>PowerPoint Presentation</vt:lpstr>
      <vt:lpstr>Soltany v SSHD [2020] EWHC 2291 </vt:lpstr>
      <vt:lpstr>R (NB) v SSHD [2021] EWHC 1489 (Admin)</vt:lpstr>
      <vt:lpstr>PowerPoint Presentation</vt:lpstr>
      <vt:lpstr>PowerPoint Presentation</vt:lpstr>
      <vt:lpstr>CPR PD 54A §10 </vt:lpstr>
      <vt:lpstr>R (Conway) v Secretary of State for Justice [2018] EWCA Civ 1431</vt:lpstr>
      <vt:lpstr>R (T) v Ministry of Justice [2018] EWHC 2615 (Admin)</vt:lpstr>
      <vt:lpstr>PowerPoint Presentation</vt:lpstr>
      <vt:lpstr> </vt:lpstr>
      <vt:lpstr>R (The Law Society) v Lord Chancellor [2018] EWHC 2094 (Admin)</vt:lpstr>
      <vt:lpstr>PowerPoint Presentation</vt:lpstr>
      <vt:lpstr>PowerPoint Presentation</vt:lpstr>
      <vt:lpstr>Expert ev in procurement JRs </vt:lpstr>
      <vt:lpstr>PowerPoint Presentation</vt:lpstr>
      <vt:lpstr>Interveners - basics</vt:lpstr>
      <vt:lpstr>Interveners – applications</vt:lpstr>
      <vt:lpstr>Interveners – factors &amp; candour</vt:lpstr>
      <vt:lpstr>PowerPoint Presentation</vt:lpstr>
    </vt:vector>
  </TitlesOfParts>
  <Company>11KBW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Mediasterling</dc:creator>
  <dc:description>Built by www.mediasterling.com</dc:description>
  <cp:lastModifiedBy>Mark Simpkin</cp:lastModifiedBy>
  <cp:revision>77</cp:revision>
  <cp:lastPrinted>2017-09-28T13:51:56Z</cp:lastPrinted>
  <dcterms:created xsi:type="dcterms:W3CDTF">2017-03-02T06:17:16Z</dcterms:created>
  <dcterms:modified xsi:type="dcterms:W3CDTF">2021-07-13T16:49:04Z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 Version">
    <vt:lpwstr>1.0.1</vt:lpwstr>
  </property>
</Properties>
</file>